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0" r:id="rId2"/>
    <p:sldId id="33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BFBFBF"/>
    <a:srgbClr val="FF9999"/>
    <a:srgbClr val="FF5050"/>
    <a:srgbClr val="FF3399"/>
    <a:srgbClr val="339933"/>
    <a:srgbClr val="66FFFF"/>
    <a:srgbClr val="CCECFF"/>
    <a:srgbClr val="FFCC66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ガス、スプレー缶の取り扱い注意マーク</a:t>
            </a:r>
          </a:p>
        </p:txBody>
      </p: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BE865B02-890C-302B-2DA8-326A355B624F}"/>
              </a:ext>
            </a:extLst>
          </p:cNvPr>
          <p:cNvGrpSpPr/>
          <p:nvPr/>
        </p:nvGrpSpPr>
        <p:grpSpPr>
          <a:xfrm>
            <a:off x="754266" y="3857595"/>
            <a:ext cx="2541286" cy="2487408"/>
            <a:chOff x="548298" y="543534"/>
            <a:chExt cx="3017520" cy="2953546"/>
          </a:xfrm>
        </p:grpSpPr>
        <p:sp>
          <p:nvSpPr>
            <p:cNvPr id="305" name="四角形: 角を丸くする 304">
              <a:extLst>
                <a:ext uri="{FF2B5EF4-FFF2-40B4-BE49-F238E27FC236}">
                  <a16:creationId xmlns:a16="http://schemas.microsoft.com/office/drawing/2014/main" id="{78C1DF9D-9B95-A305-DBA8-B2BF3417D489}"/>
                </a:ext>
              </a:extLst>
            </p:cNvPr>
            <p:cNvSpPr/>
            <p:nvPr/>
          </p:nvSpPr>
          <p:spPr bwMode="auto">
            <a:xfrm>
              <a:off x="677525" y="646243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8146A2FF-ECA0-28CB-2256-889106272155}"/>
                </a:ext>
              </a:extLst>
            </p:cNvPr>
            <p:cNvSpPr/>
            <p:nvPr/>
          </p:nvSpPr>
          <p:spPr bwMode="auto">
            <a:xfrm>
              <a:off x="548298" y="543534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台形 306">
              <a:extLst>
                <a:ext uri="{FF2B5EF4-FFF2-40B4-BE49-F238E27FC236}">
                  <a16:creationId xmlns:a16="http://schemas.microsoft.com/office/drawing/2014/main" id="{21102252-2785-DC6F-DC50-F92380D1A5C6}"/>
                </a:ext>
              </a:extLst>
            </p:cNvPr>
            <p:cNvSpPr/>
            <p:nvPr/>
          </p:nvSpPr>
          <p:spPr bwMode="auto">
            <a:xfrm rot="16200000">
              <a:off x="2247048" y="408287"/>
              <a:ext cx="641206" cy="1488907"/>
            </a:xfrm>
            <a:prstGeom prst="trapezoid">
              <a:avLst>
                <a:gd name="adj" fmla="val 47836"/>
              </a:avLst>
            </a:prstGeom>
            <a:pattFill prst="lgConfetti">
              <a:fgClr>
                <a:srgbClr val="FFFFFF">
                  <a:lumMod val="50000"/>
                </a:srgbClr>
              </a:fgClr>
              <a:bgClr>
                <a:srgbClr val="FFFF00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6E7DEA95-190D-7E7B-F21E-65A990EC65E6}"/>
                </a:ext>
              </a:extLst>
            </p:cNvPr>
            <p:cNvGrpSpPr/>
            <p:nvPr/>
          </p:nvGrpSpPr>
          <p:grpSpPr>
            <a:xfrm flipH="1">
              <a:off x="1183668" y="1025579"/>
              <a:ext cx="1053490" cy="2193354"/>
              <a:chOff x="5179093" y="-2556665"/>
              <a:chExt cx="1134792" cy="2362624"/>
            </a:xfrm>
          </p:grpSpPr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7D336B4D-7F2E-B903-B0E7-433F4569F9F1}"/>
                  </a:ext>
                </a:extLst>
              </p:cNvPr>
              <p:cNvSpPr/>
              <p:nvPr/>
            </p:nvSpPr>
            <p:spPr bwMode="auto">
              <a:xfrm>
                <a:off x="5179093" y="-2556665"/>
                <a:ext cx="1134792" cy="2362624"/>
              </a:xfrm>
              <a:custGeom>
                <a:avLst/>
                <a:gdLst>
                  <a:gd name="connsiteX0" fmla="*/ 490429 w 1134792"/>
                  <a:gd name="connsiteY0" fmla="*/ 0 h 2362624"/>
                  <a:gd name="connsiteX1" fmla="*/ 644365 w 1134792"/>
                  <a:gd name="connsiteY1" fmla="*/ 0 h 2362624"/>
                  <a:gd name="connsiteX2" fmla="*/ 688886 w 1134792"/>
                  <a:gd name="connsiteY2" fmla="*/ 44521 h 2362624"/>
                  <a:gd name="connsiteX3" fmla="*/ 688886 w 1134792"/>
                  <a:gd name="connsiteY3" fmla="*/ 343403 h 2362624"/>
                  <a:gd name="connsiteX4" fmla="*/ 612706 w 1134792"/>
                  <a:gd name="connsiteY4" fmla="*/ 343403 h 2362624"/>
                  <a:gd name="connsiteX5" fmla="*/ 612706 w 1134792"/>
                  <a:gd name="connsiteY5" fmla="*/ 432378 h 2362624"/>
                  <a:gd name="connsiteX6" fmla="*/ 812450 w 1134792"/>
                  <a:gd name="connsiteY6" fmla="*/ 432378 h 2362624"/>
                  <a:gd name="connsiteX7" fmla="*/ 846690 w 1134792"/>
                  <a:gd name="connsiteY7" fmla="*/ 466618 h 2362624"/>
                  <a:gd name="connsiteX8" fmla="*/ 836662 w 1134792"/>
                  <a:gd name="connsiteY8" fmla="*/ 490829 h 2362624"/>
                  <a:gd name="connsiteX9" fmla="*/ 824238 w 1134792"/>
                  <a:gd name="connsiteY9" fmla="*/ 495975 h 2362624"/>
                  <a:gd name="connsiteX10" fmla="*/ 847210 w 1134792"/>
                  <a:gd name="connsiteY10" fmla="*/ 507018 h 2362624"/>
                  <a:gd name="connsiteX11" fmla="*/ 987640 w 1134792"/>
                  <a:gd name="connsiteY11" fmla="*/ 677552 h 2362624"/>
                  <a:gd name="connsiteX12" fmla="*/ 1004307 w 1134792"/>
                  <a:gd name="connsiteY12" fmla="*/ 731244 h 2362624"/>
                  <a:gd name="connsiteX13" fmla="*/ 1100552 w 1134792"/>
                  <a:gd name="connsiteY13" fmla="*/ 731244 h 2362624"/>
                  <a:gd name="connsiteX14" fmla="*/ 1134792 w 1134792"/>
                  <a:gd name="connsiteY14" fmla="*/ 765484 h 2362624"/>
                  <a:gd name="connsiteX15" fmla="*/ 1124764 w 1134792"/>
                  <a:gd name="connsiteY15" fmla="*/ 789695 h 2362624"/>
                  <a:gd name="connsiteX16" fmla="*/ 1107326 w 1134792"/>
                  <a:gd name="connsiteY16" fmla="*/ 796918 h 2362624"/>
                  <a:gd name="connsiteX17" fmla="*/ 1107326 w 1134792"/>
                  <a:gd name="connsiteY17" fmla="*/ 2296950 h 2362624"/>
                  <a:gd name="connsiteX18" fmla="*/ 1124764 w 1134792"/>
                  <a:gd name="connsiteY18" fmla="*/ 2304173 h 2362624"/>
                  <a:gd name="connsiteX19" fmla="*/ 1134792 w 1134792"/>
                  <a:gd name="connsiteY19" fmla="*/ 2328384 h 2362624"/>
                  <a:gd name="connsiteX20" fmla="*/ 1100552 w 1134792"/>
                  <a:gd name="connsiteY20" fmla="*/ 2362624 h 2362624"/>
                  <a:gd name="connsiteX21" fmla="*/ 34240 w 1134792"/>
                  <a:gd name="connsiteY21" fmla="*/ 2362624 h 2362624"/>
                  <a:gd name="connsiteX22" fmla="*/ 0 w 1134792"/>
                  <a:gd name="connsiteY22" fmla="*/ 2328384 h 2362624"/>
                  <a:gd name="connsiteX23" fmla="*/ 10029 w 1134792"/>
                  <a:gd name="connsiteY23" fmla="*/ 2304173 h 2362624"/>
                  <a:gd name="connsiteX24" fmla="*/ 27463 w 1134792"/>
                  <a:gd name="connsiteY24" fmla="*/ 2296951 h 2362624"/>
                  <a:gd name="connsiteX25" fmla="*/ 27463 w 1134792"/>
                  <a:gd name="connsiteY25" fmla="*/ 796917 h 2362624"/>
                  <a:gd name="connsiteX26" fmla="*/ 10029 w 1134792"/>
                  <a:gd name="connsiteY26" fmla="*/ 789695 h 2362624"/>
                  <a:gd name="connsiteX27" fmla="*/ 0 w 1134792"/>
                  <a:gd name="connsiteY27" fmla="*/ 765484 h 2362624"/>
                  <a:gd name="connsiteX28" fmla="*/ 34240 w 1134792"/>
                  <a:gd name="connsiteY28" fmla="*/ 731244 h 2362624"/>
                  <a:gd name="connsiteX29" fmla="*/ 130485 w 1134792"/>
                  <a:gd name="connsiteY29" fmla="*/ 731244 h 2362624"/>
                  <a:gd name="connsiteX30" fmla="*/ 147152 w 1134792"/>
                  <a:gd name="connsiteY30" fmla="*/ 677552 h 2362624"/>
                  <a:gd name="connsiteX31" fmla="*/ 287582 w 1134792"/>
                  <a:gd name="connsiteY31" fmla="*/ 507018 h 2362624"/>
                  <a:gd name="connsiteX32" fmla="*/ 310554 w 1134792"/>
                  <a:gd name="connsiteY32" fmla="*/ 495975 h 2362624"/>
                  <a:gd name="connsiteX33" fmla="*/ 298130 w 1134792"/>
                  <a:gd name="connsiteY33" fmla="*/ 490829 h 2362624"/>
                  <a:gd name="connsiteX34" fmla="*/ 288101 w 1134792"/>
                  <a:gd name="connsiteY34" fmla="*/ 466618 h 2362624"/>
                  <a:gd name="connsiteX35" fmla="*/ 322341 w 1134792"/>
                  <a:gd name="connsiteY35" fmla="*/ 432378 h 2362624"/>
                  <a:gd name="connsiteX36" fmla="*/ 522092 w 1134792"/>
                  <a:gd name="connsiteY36" fmla="*/ 432378 h 2362624"/>
                  <a:gd name="connsiteX37" fmla="*/ 522092 w 1134792"/>
                  <a:gd name="connsiteY37" fmla="*/ 343403 h 2362624"/>
                  <a:gd name="connsiteX38" fmla="*/ 445908 w 1134792"/>
                  <a:gd name="connsiteY38" fmla="*/ 343403 h 2362624"/>
                  <a:gd name="connsiteX39" fmla="*/ 445908 w 1134792"/>
                  <a:gd name="connsiteY39" fmla="*/ 218658 h 2362624"/>
                  <a:gd name="connsiteX40" fmla="*/ 402919 w 1134792"/>
                  <a:gd name="connsiteY40" fmla="*/ 228551 h 2362624"/>
                  <a:gd name="connsiteX41" fmla="*/ 402919 w 1134792"/>
                  <a:gd name="connsiteY41" fmla="*/ 77147 h 2362624"/>
                  <a:gd name="connsiteX42" fmla="*/ 445908 w 1134792"/>
                  <a:gd name="connsiteY42" fmla="*/ 87041 h 2362624"/>
                  <a:gd name="connsiteX43" fmla="*/ 445908 w 1134792"/>
                  <a:gd name="connsiteY43" fmla="*/ 44521 h 2362624"/>
                  <a:gd name="connsiteX44" fmla="*/ 490429 w 1134792"/>
                  <a:gd name="connsiteY44" fmla="*/ 0 h 2362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134792" h="2362624">
                    <a:moveTo>
                      <a:pt x="490429" y="0"/>
                    </a:moveTo>
                    <a:lnTo>
                      <a:pt x="644365" y="0"/>
                    </a:lnTo>
                    <a:cubicBezTo>
                      <a:pt x="668953" y="0"/>
                      <a:pt x="688886" y="19933"/>
                      <a:pt x="688886" y="44521"/>
                    </a:cubicBezTo>
                    <a:lnTo>
                      <a:pt x="688886" y="343403"/>
                    </a:lnTo>
                    <a:lnTo>
                      <a:pt x="612706" y="343403"/>
                    </a:lnTo>
                    <a:lnTo>
                      <a:pt x="612706" y="432378"/>
                    </a:lnTo>
                    <a:lnTo>
                      <a:pt x="812450" y="432378"/>
                    </a:lnTo>
                    <a:cubicBezTo>
                      <a:pt x="831360" y="432378"/>
                      <a:pt x="846690" y="447708"/>
                      <a:pt x="846690" y="466618"/>
                    </a:cubicBezTo>
                    <a:cubicBezTo>
                      <a:pt x="846690" y="476073"/>
                      <a:pt x="842858" y="484633"/>
                      <a:pt x="836662" y="490829"/>
                    </a:cubicBezTo>
                    <a:lnTo>
                      <a:pt x="824238" y="495975"/>
                    </a:lnTo>
                    <a:lnTo>
                      <a:pt x="847210" y="507018"/>
                    </a:lnTo>
                    <a:cubicBezTo>
                      <a:pt x="909071" y="548811"/>
                      <a:pt x="958219" y="607994"/>
                      <a:pt x="987640" y="677552"/>
                    </a:cubicBezTo>
                    <a:lnTo>
                      <a:pt x="1004307" y="731244"/>
                    </a:lnTo>
                    <a:lnTo>
                      <a:pt x="1100552" y="731244"/>
                    </a:lnTo>
                    <a:cubicBezTo>
                      <a:pt x="1119462" y="731244"/>
                      <a:pt x="1134792" y="746574"/>
                      <a:pt x="1134792" y="765484"/>
                    </a:cubicBezTo>
                    <a:cubicBezTo>
                      <a:pt x="1134792" y="774939"/>
                      <a:pt x="1130960" y="783499"/>
                      <a:pt x="1124764" y="789695"/>
                    </a:cubicBezTo>
                    <a:lnTo>
                      <a:pt x="1107326" y="796918"/>
                    </a:lnTo>
                    <a:lnTo>
                      <a:pt x="1107326" y="2296950"/>
                    </a:lnTo>
                    <a:lnTo>
                      <a:pt x="1124764" y="2304173"/>
                    </a:lnTo>
                    <a:cubicBezTo>
                      <a:pt x="1130960" y="2310369"/>
                      <a:pt x="1134792" y="2318929"/>
                      <a:pt x="1134792" y="2328384"/>
                    </a:cubicBezTo>
                    <a:cubicBezTo>
                      <a:pt x="1134792" y="2347294"/>
                      <a:pt x="1119462" y="2362624"/>
                      <a:pt x="1100552" y="2362624"/>
                    </a:cubicBezTo>
                    <a:lnTo>
                      <a:pt x="34240" y="2362624"/>
                    </a:lnTo>
                    <a:cubicBezTo>
                      <a:pt x="15330" y="2362624"/>
                      <a:pt x="0" y="2347294"/>
                      <a:pt x="0" y="2328384"/>
                    </a:cubicBezTo>
                    <a:cubicBezTo>
                      <a:pt x="0" y="2318929"/>
                      <a:pt x="3833" y="2310369"/>
                      <a:pt x="10029" y="2304173"/>
                    </a:cubicBezTo>
                    <a:lnTo>
                      <a:pt x="27463" y="2296951"/>
                    </a:lnTo>
                    <a:lnTo>
                      <a:pt x="27463" y="796917"/>
                    </a:lnTo>
                    <a:lnTo>
                      <a:pt x="10029" y="789695"/>
                    </a:lnTo>
                    <a:cubicBezTo>
                      <a:pt x="3833" y="783499"/>
                      <a:pt x="0" y="774939"/>
                      <a:pt x="0" y="765484"/>
                    </a:cubicBezTo>
                    <a:cubicBezTo>
                      <a:pt x="0" y="746574"/>
                      <a:pt x="15330" y="731244"/>
                      <a:pt x="34240" y="731244"/>
                    </a:cubicBezTo>
                    <a:lnTo>
                      <a:pt x="130485" y="731244"/>
                    </a:lnTo>
                    <a:lnTo>
                      <a:pt x="147152" y="677552"/>
                    </a:lnTo>
                    <a:cubicBezTo>
                      <a:pt x="176573" y="607994"/>
                      <a:pt x="225721" y="548811"/>
                      <a:pt x="287582" y="507018"/>
                    </a:cubicBezTo>
                    <a:lnTo>
                      <a:pt x="310554" y="495975"/>
                    </a:lnTo>
                    <a:lnTo>
                      <a:pt x="298130" y="490829"/>
                    </a:lnTo>
                    <a:cubicBezTo>
                      <a:pt x="291934" y="484633"/>
                      <a:pt x="288101" y="476073"/>
                      <a:pt x="288101" y="466618"/>
                    </a:cubicBezTo>
                    <a:cubicBezTo>
                      <a:pt x="288101" y="447708"/>
                      <a:pt x="303431" y="432378"/>
                      <a:pt x="322341" y="432378"/>
                    </a:cubicBezTo>
                    <a:lnTo>
                      <a:pt x="522092" y="432378"/>
                    </a:lnTo>
                    <a:lnTo>
                      <a:pt x="522092" y="343403"/>
                    </a:lnTo>
                    <a:lnTo>
                      <a:pt x="445908" y="343403"/>
                    </a:lnTo>
                    <a:lnTo>
                      <a:pt x="445908" y="218658"/>
                    </a:lnTo>
                    <a:lnTo>
                      <a:pt x="402919" y="228551"/>
                    </a:lnTo>
                    <a:lnTo>
                      <a:pt x="402919" y="77147"/>
                    </a:lnTo>
                    <a:lnTo>
                      <a:pt x="445908" y="87041"/>
                    </a:lnTo>
                    <a:lnTo>
                      <a:pt x="445908" y="44521"/>
                    </a:lnTo>
                    <a:cubicBezTo>
                      <a:pt x="445908" y="19933"/>
                      <a:pt x="465841" y="0"/>
                      <a:pt x="4904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3F866AA8-F326-E535-7974-DF415D7046FD}"/>
                  </a:ext>
                </a:extLst>
              </p:cNvPr>
              <p:cNvGrpSpPr/>
              <p:nvPr/>
            </p:nvGrpSpPr>
            <p:grpSpPr>
              <a:xfrm>
                <a:off x="5179093" y="-2556665"/>
                <a:ext cx="1134792" cy="2362624"/>
                <a:chOff x="-2270475" y="-366822"/>
                <a:chExt cx="993179" cy="2067790"/>
              </a:xfrm>
              <a:solidFill>
                <a:srgbClr val="FFFFFF">
                  <a:lumMod val="95000"/>
                </a:srgbClr>
              </a:solidFill>
            </p:grpSpPr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F0213A78-698E-E8A8-B707-EADB9E489A98}"/>
                    </a:ext>
                  </a:extLst>
                </p:cNvPr>
                <p:cNvGrpSpPr/>
                <p:nvPr/>
              </p:nvGrpSpPr>
              <p:grpSpPr>
                <a:xfrm>
                  <a:off x="-1917838" y="-366822"/>
                  <a:ext cx="250281" cy="442579"/>
                  <a:chOff x="-870088" y="357078"/>
                  <a:chExt cx="250281" cy="442579"/>
                </a:xfrm>
                <a:grpFill/>
              </p:grpSpPr>
              <p:sp>
                <p:nvSpPr>
                  <p:cNvPr id="321" name="四角形: 上の 2 つの角を丸める 320">
                    <a:extLst>
                      <a:ext uri="{FF2B5EF4-FFF2-40B4-BE49-F238E27FC236}">
                        <a16:creationId xmlns:a16="http://schemas.microsoft.com/office/drawing/2014/main" id="{0315F9B7-5D98-A2CB-6634-E469FBDE49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65788" y="519849"/>
                    <a:ext cx="79306" cy="279808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2" name="台形 321">
                    <a:extLst>
                      <a:ext uri="{FF2B5EF4-FFF2-40B4-BE49-F238E27FC236}">
                        <a16:creationId xmlns:a16="http://schemas.microsoft.com/office/drawing/2014/main" id="{1F78BC40-8D73-282F-20BF-572E934B627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-864367" y="418877"/>
                    <a:ext cx="132510" cy="143952"/>
                  </a:xfrm>
                  <a:prstGeom prst="trapezoid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3" name="四角形: 上の 2 つの角を丸める 322">
                    <a:extLst>
                      <a:ext uri="{FF2B5EF4-FFF2-40B4-BE49-F238E27FC236}">
                        <a16:creationId xmlns:a16="http://schemas.microsoft.com/office/drawing/2014/main" id="{A8CB159F-1FD5-6B15-F4B7-F53CCF3488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832463" y="357078"/>
                    <a:ext cx="212656" cy="30054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B76C8280-58F1-9537-C39C-3D0079CDD66F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314" name="四角形: 上の 2 つの角を丸める 313">
                    <a:extLst>
                      <a:ext uri="{FF2B5EF4-FFF2-40B4-BE49-F238E27FC236}">
                        <a16:creationId xmlns:a16="http://schemas.microsoft.com/office/drawing/2014/main" id="{C1276291-61C4-4268-C13C-06182EA3CF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5" name="四角形: 上の 2 つの角を丸める 314">
                    <a:extLst>
                      <a:ext uri="{FF2B5EF4-FFF2-40B4-BE49-F238E27FC236}">
                        <a16:creationId xmlns:a16="http://schemas.microsoft.com/office/drawing/2014/main" id="{FD7B506C-E87E-65D1-E614-B2CEBA884F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6" name="四角形: 角を丸くする 315">
                    <a:extLst>
                      <a:ext uri="{FF2B5EF4-FFF2-40B4-BE49-F238E27FC236}">
                        <a16:creationId xmlns:a16="http://schemas.microsoft.com/office/drawing/2014/main" id="{9AFD853C-A423-6585-FA81-6A22FF3C4F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7" name="四角形: 角を丸くする 316">
                    <a:extLst>
                      <a:ext uri="{FF2B5EF4-FFF2-40B4-BE49-F238E27FC236}">
                        <a16:creationId xmlns:a16="http://schemas.microsoft.com/office/drawing/2014/main" id="{EE710C3F-2482-9AFB-958A-9CE7ABE3CF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8" name="四角形: 角を丸くする 317">
                    <a:extLst>
                      <a:ext uri="{FF2B5EF4-FFF2-40B4-BE49-F238E27FC236}">
                        <a16:creationId xmlns:a16="http://schemas.microsoft.com/office/drawing/2014/main" id="{8E97B644-7B34-7452-F14C-E767ED3ABD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9" name="楕円 318">
                    <a:extLst>
                      <a:ext uri="{FF2B5EF4-FFF2-40B4-BE49-F238E27FC236}">
                        <a16:creationId xmlns:a16="http://schemas.microsoft.com/office/drawing/2014/main" id="{DFFAF1B4-4846-D2E2-E007-BFDB94373E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0" name="テキスト ボックス 319">
                    <a:extLst>
                      <a:ext uri="{FF2B5EF4-FFF2-40B4-BE49-F238E27FC236}">
                        <a16:creationId xmlns:a16="http://schemas.microsoft.com/office/drawing/2014/main" id="{1D79D235-CD5D-BB4D-A37D-88891ABA9FE2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FDA296CE-15AF-7B3D-9979-E514C1E443F6}"/>
                </a:ext>
              </a:extLst>
            </p:cNvPr>
            <p:cNvSpPr/>
            <p:nvPr/>
          </p:nvSpPr>
          <p:spPr bwMode="auto">
            <a:xfrm>
              <a:off x="548298" y="543534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B452BAA9-7E6A-67AE-1A1D-DD4112276564}"/>
              </a:ext>
            </a:extLst>
          </p:cNvPr>
          <p:cNvGrpSpPr/>
          <p:nvPr/>
        </p:nvGrpSpPr>
        <p:grpSpPr>
          <a:xfrm>
            <a:off x="3675415" y="976953"/>
            <a:ext cx="2541286" cy="2487408"/>
            <a:chOff x="-2930971" y="-2095523"/>
            <a:chExt cx="3017520" cy="2953546"/>
          </a:xfrm>
        </p:grpSpPr>
        <p:sp>
          <p:nvSpPr>
            <p:cNvPr id="390" name="四角形: 角を丸くする 389">
              <a:extLst>
                <a:ext uri="{FF2B5EF4-FFF2-40B4-BE49-F238E27FC236}">
                  <a16:creationId xmlns:a16="http://schemas.microsoft.com/office/drawing/2014/main" id="{AD3A630D-F639-698D-926E-8AAFFEB2BC06}"/>
                </a:ext>
              </a:extLst>
            </p:cNvPr>
            <p:cNvSpPr/>
            <p:nvPr/>
          </p:nvSpPr>
          <p:spPr bwMode="auto">
            <a:xfrm>
              <a:off x="-2801744" y="-1992814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C608C7C4-00FC-99F2-8C2F-3AB6FB35F6CC}"/>
                </a:ext>
              </a:extLst>
            </p:cNvPr>
            <p:cNvSpPr/>
            <p:nvPr/>
          </p:nvSpPr>
          <p:spPr bwMode="auto">
            <a:xfrm>
              <a:off x="-2930971" y="-209552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BDE725F9-1377-7808-955A-5B59E5EAEB8D}"/>
                </a:ext>
              </a:extLst>
            </p:cNvPr>
            <p:cNvGrpSpPr/>
            <p:nvPr/>
          </p:nvGrpSpPr>
          <p:grpSpPr>
            <a:xfrm>
              <a:off x="-2670561" y="-1601477"/>
              <a:ext cx="2461630" cy="2011370"/>
              <a:chOff x="7132590" y="4337237"/>
              <a:chExt cx="2663902" cy="2176645"/>
            </a:xfrm>
          </p:grpSpPr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AAD209DC-B47A-4012-ABCD-881E7F29CF55}"/>
                  </a:ext>
                </a:extLst>
              </p:cNvPr>
              <p:cNvSpPr/>
              <p:nvPr/>
            </p:nvSpPr>
            <p:spPr bwMode="auto">
              <a:xfrm>
                <a:off x="7132830" y="4337237"/>
                <a:ext cx="2663662" cy="2176645"/>
              </a:xfrm>
              <a:custGeom>
                <a:avLst/>
                <a:gdLst>
                  <a:gd name="connsiteX0" fmla="*/ 2256452 w 2663662"/>
                  <a:gd name="connsiteY0" fmla="*/ 0 h 2176645"/>
                  <a:gd name="connsiteX1" fmla="*/ 2295669 w 2663662"/>
                  <a:gd name="connsiteY1" fmla="*/ 0 h 2176645"/>
                  <a:gd name="connsiteX2" fmla="*/ 2307011 w 2663662"/>
                  <a:gd name="connsiteY2" fmla="*/ 11342 h 2176645"/>
                  <a:gd name="connsiteX3" fmla="*/ 2307011 w 2663662"/>
                  <a:gd name="connsiteY3" fmla="*/ 246398 h 2176645"/>
                  <a:gd name="connsiteX4" fmla="*/ 2432613 w 2663662"/>
                  <a:gd name="connsiteY4" fmla="*/ 246398 h 2176645"/>
                  <a:gd name="connsiteX5" fmla="*/ 2466853 w 2663662"/>
                  <a:gd name="connsiteY5" fmla="*/ 280638 h 2176645"/>
                  <a:gd name="connsiteX6" fmla="*/ 2456824 w 2663662"/>
                  <a:gd name="connsiteY6" fmla="*/ 304850 h 2176645"/>
                  <a:gd name="connsiteX7" fmla="*/ 2449006 w 2663662"/>
                  <a:gd name="connsiteY7" fmla="*/ 308088 h 2176645"/>
                  <a:gd name="connsiteX8" fmla="*/ 2493768 w 2663662"/>
                  <a:gd name="connsiteY8" fmla="*/ 345020 h 2176645"/>
                  <a:gd name="connsiteX9" fmla="*/ 2577691 w 2663662"/>
                  <a:gd name="connsiteY9" fmla="*/ 500679 h 2176645"/>
                  <a:gd name="connsiteX10" fmla="*/ 2582185 w 2663662"/>
                  <a:gd name="connsiteY10" fmla="*/ 545264 h 2176645"/>
                  <a:gd name="connsiteX11" fmla="*/ 2629422 w 2663662"/>
                  <a:gd name="connsiteY11" fmla="*/ 545264 h 2176645"/>
                  <a:gd name="connsiteX12" fmla="*/ 2663662 w 2663662"/>
                  <a:gd name="connsiteY12" fmla="*/ 579504 h 2176645"/>
                  <a:gd name="connsiteX13" fmla="*/ 2653633 w 2663662"/>
                  <a:gd name="connsiteY13" fmla="*/ 603716 h 2176645"/>
                  <a:gd name="connsiteX14" fmla="*/ 2644901 w 2663662"/>
                  <a:gd name="connsiteY14" fmla="*/ 607333 h 2176645"/>
                  <a:gd name="connsiteX15" fmla="*/ 2644901 w 2663662"/>
                  <a:gd name="connsiteY15" fmla="*/ 2114577 h 2176645"/>
                  <a:gd name="connsiteX16" fmla="*/ 2653633 w 2663662"/>
                  <a:gd name="connsiteY16" fmla="*/ 2118194 h 2176645"/>
                  <a:gd name="connsiteX17" fmla="*/ 2663662 w 2663662"/>
                  <a:gd name="connsiteY17" fmla="*/ 2142405 h 2176645"/>
                  <a:gd name="connsiteX18" fmla="*/ 2629422 w 2663662"/>
                  <a:gd name="connsiteY18" fmla="*/ 2176645 h 2176645"/>
                  <a:gd name="connsiteX19" fmla="*/ 1922697 w 2663662"/>
                  <a:gd name="connsiteY19" fmla="*/ 2176645 h 2176645"/>
                  <a:gd name="connsiteX20" fmla="*/ 1888457 w 2663662"/>
                  <a:gd name="connsiteY20" fmla="*/ 2142405 h 2176645"/>
                  <a:gd name="connsiteX21" fmla="*/ 1898486 w 2663662"/>
                  <a:gd name="connsiteY21" fmla="*/ 2118194 h 2176645"/>
                  <a:gd name="connsiteX22" fmla="*/ 1907219 w 2663662"/>
                  <a:gd name="connsiteY22" fmla="*/ 2114577 h 2176645"/>
                  <a:gd name="connsiteX23" fmla="*/ 1907219 w 2663662"/>
                  <a:gd name="connsiteY23" fmla="*/ 2042391 h 2176645"/>
                  <a:gd name="connsiteX24" fmla="*/ 610938 w 2663662"/>
                  <a:gd name="connsiteY24" fmla="*/ 2042391 h 2176645"/>
                  <a:gd name="connsiteX25" fmla="*/ 603715 w 2663662"/>
                  <a:gd name="connsiteY25" fmla="*/ 2059828 h 2176645"/>
                  <a:gd name="connsiteX26" fmla="*/ 579504 w 2663662"/>
                  <a:gd name="connsiteY26" fmla="*/ 2069856 h 2176645"/>
                  <a:gd name="connsiteX27" fmla="*/ 545264 w 2663662"/>
                  <a:gd name="connsiteY27" fmla="*/ 2035616 h 2176645"/>
                  <a:gd name="connsiteX28" fmla="*/ 545264 w 2663662"/>
                  <a:gd name="connsiteY28" fmla="*/ 1939626 h 2176645"/>
                  <a:gd name="connsiteX29" fmla="*/ 500320 w 2663662"/>
                  <a:gd name="connsiteY29" fmla="*/ 1926278 h 2176645"/>
                  <a:gd name="connsiteX30" fmla="*/ 323673 w 2663662"/>
                  <a:gd name="connsiteY30" fmla="*/ 1786123 h 2176645"/>
                  <a:gd name="connsiteX31" fmla="*/ 310216 w 2663662"/>
                  <a:gd name="connsiteY31" fmla="*/ 1758772 h 2176645"/>
                  <a:gd name="connsiteX32" fmla="*/ 304850 w 2663662"/>
                  <a:gd name="connsiteY32" fmla="*/ 1771727 h 2176645"/>
                  <a:gd name="connsiteX33" fmla="*/ 280639 w 2663662"/>
                  <a:gd name="connsiteY33" fmla="*/ 1781755 h 2176645"/>
                  <a:gd name="connsiteX34" fmla="*/ 246399 w 2663662"/>
                  <a:gd name="connsiteY34" fmla="*/ 1747515 h 2176645"/>
                  <a:gd name="connsiteX35" fmla="*/ 246399 w 2663662"/>
                  <a:gd name="connsiteY35" fmla="*/ 1547766 h 2176645"/>
                  <a:gd name="connsiteX36" fmla="*/ 16604 w 2663662"/>
                  <a:gd name="connsiteY36" fmla="*/ 1547766 h 2176645"/>
                  <a:gd name="connsiteX37" fmla="*/ 0 w 2663662"/>
                  <a:gd name="connsiteY37" fmla="*/ 1531163 h 2176645"/>
                  <a:gd name="connsiteX38" fmla="*/ 0 w 2663662"/>
                  <a:gd name="connsiteY38" fmla="*/ 1473755 h 2176645"/>
                  <a:gd name="connsiteX39" fmla="*/ 16604 w 2663662"/>
                  <a:gd name="connsiteY39" fmla="*/ 1457152 h 2176645"/>
                  <a:gd name="connsiteX40" fmla="*/ 246399 w 2663662"/>
                  <a:gd name="connsiteY40" fmla="*/ 1457152 h 2176645"/>
                  <a:gd name="connsiteX41" fmla="*/ 246399 w 2663662"/>
                  <a:gd name="connsiteY41" fmla="*/ 1257405 h 2176645"/>
                  <a:gd name="connsiteX42" fmla="*/ 280639 w 2663662"/>
                  <a:gd name="connsiteY42" fmla="*/ 1223165 h 2176645"/>
                  <a:gd name="connsiteX43" fmla="*/ 304850 w 2663662"/>
                  <a:gd name="connsiteY43" fmla="*/ 1233194 h 2176645"/>
                  <a:gd name="connsiteX44" fmla="*/ 310216 w 2663662"/>
                  <a:gd name="connsiteY44" fmla="*/ 1246148 h 2176645"/>
                  <a:gd name="connsiteX45" fmla="*/ 323673 w 2663662"/>
                  <a:gd name="connsiteY45" fmla="*/ 1218797 h 2176645"/>
                  <a:gd name="connsiteX46" fmla="*/ 500320 w 2663662"/>
                  <a:gd name="connsiteY46" fmla="*/ 1078642 h 2176645"/>
                  <a:gd name="connsiteX47" fmla="*/ 545264 w 2663662"/>
                  <a:gd name="connsiteY47" fmla="*/ 1065294 h 2176645"/>
                  <a:gd name="connsiteX48" fmla="*/ 545264 w 2663662"/>
                  <a:gd name="connsiteY48" fmla="*/ 969304 h 2176645"/>
                  <a:gd name="connsiteX49" fmla="*/ 579504 w 2663662"/>
                  <a:gd name="connsiteY49" fmla="*/ 935064 h 2176645"/>
                  <a:gd name="connsiteX50" fmla="*/ 603715 w 2663662"/>
                  <a:gd name="connsiteY50" fmla="*/ 945093 h 2176645"/>
                  <a:gd name="connsiteX51" fmla="*/ 610937 w 2663662"/>
                  <a:gd name="connsiteY51" fmla="*/ 962528 h 2176645"/>
                  <a:gd name="connsiteX52" fmla="*/ 726119 w 2663662"/>
                  <a:gd name="connsiteY52" fmla="*/ 962528 h 2176645"/>
                  <a:gd name="connsiteX53" fmla="*/ 726119 w 2663662"/>
                  <a:gd name="connsiteY53" fmla="*/ 669642 h 2176645"/>
                  <a:gd name="connsiteX54" fmla="*/ 721130 w 2663662"/>
                  <a:gd name="connsiteY54" fmla="*/ 667576 h 2176645"/>
                  <a:gd name="connsiteX55" fmla="*/ 714074 w 2663662"/>
                  <a:gd name="connsiteY55" fmla="*/ 650542 h 2176645"/>
                  <a:gd name="connsiteX56" fmla="*/ 721130 w 2663662"/>
                  <a:gd name="connsiteY56" fmla="*/ 633508 h 2176645"/>
                  <a:gd name="connsiteX57" fmla="*/ 738164 w 2663662"/>
                  <a:gd name="connsiteY57" fmla="*/ 626452 h 2176645"/>
                  <a:gd name="connsiteX58" fmla="*/ 765250 w 2663662"/>
                  <a:gd name="connsiteY58" fmla="*/ 626452 h 2176645"/>
                  <a:gd name="connsiteX59" fmla="*/ 765250 w 2663662"/>
                  <a:gd name="connsiteY59" fmla="*/ 619783 h 2176645"/>
                  <a:gd name="connsiteX60" fmla="*/ 810386 w 2663662"/>
                  <a:gd name="connsiteY60" fmla="*/ 494055 h 2176645"/>
                  <a:gd name="connsiteX61" fmla="*/ 851098 w 2663662"/>
                  <a:gd name="connsiteY61" fmla="*/ 458807 h 2176645"/>
                  <a:gd name="connsiteX62" fmla="*/ 847478 w 2663662"/>
                  <a:gd name="connsiteY62" fmla="*/ 457308 h 2176645"/>
                  <a:gd name="connsiteX63" fmla="*/ 840422 w 2663662"/>
                  <a:gd name="connsiteY63" fmla="*/ 440274 h 2176645"/>
                  <a:gd name="connsiteX64" fmla="*/ 847478 w 2663662"/>
                  <a:gd name="connsiteY64" fmla="*/ 423240 h 2176645"/>
                  <a:gd name="connsiteX65" fmla="*/ 864512 w 2663662"/>
                  <a:gd name="connsiteY65" fmla="*/ 416184 h 2176645"/>
                  <a:gd name="connsiteX66" fmla="*/ 943038 w 2663662"/>
                  <a:gd name="connsiteY66" fmla="*/ 416184 h 2176645"/>
                  <a:gd name="connsiteX67" fmla="*/ 943038 w 2663662"/>
                  <a:gd name="connsiteY67" fmla="*/ 250111 h 2176645"/>
                  <a:gd name="connsiteX68" fmla="*/ 950319 w 2663662"/>
                  <a:gd name="connsiteY68" fmla="*/ 242830 h 2176645"/>
                  <a:gd name="connsiteX69" fmla="*/ 975496 w 2663662"/>
                  <a:gd name="connsiteY69" fmla="*/ 242830 h 2176645"/>
                  <a:gd name="connsiteX70" fmla="*/ 982777 w 2663662"/>
                  <a:gd name="connsiteY70" fmla="*/ 250111 h 2176645"/>
                  <a:gd name="connsiteX71" fmla="*/ 982777 w 2663662"/>
                  <a:gd name="connsiteY71" fmla="*/ 416184 h 2176645"/>
                  <a:gd name="connsiteX72" fmla="*/ 1061304 w 2663662"/>
                  <a:gd name="connsiteY72" fmla="*/ 416184 h 2176645"/>
                  <a:gd name="connsiteX73" fmla="*/ 1085394 w 2663662"/>
                  <a:gd name="connsiteY73" fmla="*/ 440274 h 2176645"/>
                  <a:gd name="connsiteX74" fmla="*/ 1085393 w 2663662"/>
                  <a:gd name="connsiteY74" fmla="*/ 440274 h 2176645"/>
                  <a:gd name="connsiteX75" fmla="*/ 1078337 w 2663662"/>
                  <a:gd name="connsiteY75" fmla="*/ 457309 h 2176645"/>
                  <a:gd name="connsiteX76" fmla="*/ 1074718 w 2663662"/>
                  <a:gd name="connsiteY76" fmla="*/ 458808 h 2176645"/>
                  <a:gd name="connsiteX77" fmla="*/ 1115430 w 2663662"/>
                  <a:gd name="connsiteY77" fmla="*/ 494055 h 2176645"/>
                  <a:gd name="connsiteX78" fmla="*/ 1160566 w 2663662"/>
                  <a:gd name="connsiteY78" fmla="*/ 619783 h 2176645"/>
                  <a:gd name="connsiteX79" fmla="*/ 1160566 w 2663662"/>
                  <a:gd name="connsiteY79" fmla="*/ 626452 h 2176645"/>
                  <a:gd name="connsiteX80" fmla="*/ 1187652 w 2663662"/>
                  <a:gd name="connsiteY80" fmla="*/ 626452 h 2176645"/>
                  <a:gd name="connsiteX81" fmla="*/ 1211742 w 2663662"/>
                  <a:gd name="connsiteY81" fmla="*/ 650542 h 2176645"/>
                  <a:gd name="connsiteX82" fmla="*/ 1211741 w 2663662"/>
                  <a:gd name="connsiteY82" fmla="*/ 650542 h 2176645"/>
                  <a:gd name="connsiteX83" fmla="*/ 1204685 w 2663662"/>
                  <a:gd name="connsiteY83" fmla="*/ 667577 h 2176645"/>
                  <a:gd name="connsiteX84" fmla="*/ 1199697 w 2663662"/>
                  <a:gd name="connsiteY84" fmla="*/ 669643 h 2176645"/>
                  <a:gd name="connsiteX85" fmla="*/ 1199697 w 2663662"/>
                  <a:gd name="connsiteY85" fmla="*/ 962528 h 2176645"/>
                  <a:gd name="connsiteX86" fmla="*/ 1259519 w 2663662"/>
                  <a:gd name="connsiteY86" fmla="*/ 962528 h 2176645"/>
                  <a:gd name="connsiteX87" fmla="*/ 1259519 w 2663662"/>
                  <a:gd name="connsiteY87" fmla="*/ 669642 h 2176645"/>
                  <a:gd name="connsiteX88" fmla="*/ 1254530 w 2663662"/>
                  <a:gd name="connsiteY88" fmla="*/ 667576 h 2176645"/>
                  <a:gd name="connsiteX89" fmla="*/ 1247474 w 2663662"/>
                  <a:gd name="connsiteY89" fmla="*/ 650542 h 2176645"/>
                  <a:gd name="connsiteX90" fmla="*/ 1254530 w 2663662"/>
                  <a:gd name="connsiteY90" fmla="*/ 633508 h 2176645"/>
                  <a:gd name="connsiteX91" fmla="*/ 1271564 w 2663662"/>
                  <a:gd name="connsiteY91" fmla="*/ 626452 h 2176645"/>
                  <a:gd name="connsiteX92" fmla="*/ 1298650 w 2663662"/>
                  <a:gd name="connsiteY92" fmla="*/ 626452 h 2176645"/>
                  <a:gd name="connsiteX93" fmla="*/ 1298650 w 2663662"/>
                  <a:gd name="connsiteY93" fmla="*/ 619783 h 2176645"/>
                  <a:gd name="connsiteX94" fmla="*/ 1343786 w 2663662"/>
                  <a:gd name="connsiteY94" fmla="*/ 494055 h 2176645"/>
                  <a:gd name="connsiteX95" fmla="*/ 1384498 w 2663662"/>
                  <a:gd name="connsiteY95" fmla="*/ 458807 h 2176645"/>
                  <a:gd name="connsiteX96" fmla="*/ 1380878 w 2663662"/>
                  <a:gd name="connsiteY96" fmla="*/ 457308 h 2176645"/>
                  <a:gd name="connsiteX97" fmla="*/ 1373822 w 2663662"/>
                  <a:gd name="connsiteY97" fmla="*/ 440274 h 2176645"/>
                  <a:gd name="connsiteX98" fmla="*/ 1380878 w 2663662"/>
                  <a:gd name="connsiteY98" fmla="*/ 423240 h 2176645"/>
                  <a:gd name="connsiteX99" fmla="*/ 1397912 w 2663662"/>
                  <a:gd name="connsiteY99" fmla="*/ 416184 h 2176645"/>
                  <a:gd name="connsiteX100" fmla="*/ 1476438 w 2663662"/>
                  <a:gd name="connsiteY100" fmla="*/ 416184 h 2176645"/>
                  <a:gd name="connsiteX101" fmla="*/ 1476438 w 2663662"/>
                  <a:gd name="connsiteY101" fmla="*/ 250111 h 2176645"/>
                  <a:gd name="connsiteX102" fmla="*/ 1483719 w 2663662"/>
                  <a:gd name="connsiteY102" fmla="*/ 242830 h 2176645"/>
                  <a:gd name="connsiteX103" fmla="*/ 1508896 w 2663662"/>
                  <a:gd name="connsiteY103" fmla="*/ 242830 h 2176645"/>
                  <a:gd name="connsiteX104" fmla="*/ 1516177 w 2663662"/>
                  <a:gd name="connsiteY104" fmla="*/ 250111 h 2176645"/>
                  <a:gd name="connsiteX105" fmla="*/ 1516177 w 2663662"/>
                  <a:gd name="connsiteY105" fmla="*/ 416184 h 2176645"/>
                  <a:gd name="connsiteX106" fmla="*/ 1594704 w 2663662"/>
                  <a:gd name="connsiteY106" fmla="*/ 416184 h 2176645"/>
                  <a:gd name="connsiteX107" fmla="*/ 1618794 w 2663662"/>
                  <a:gd name="connsiteY107" fmla="*/ 440274 h 2176645"/>
                  <a:gd name="connsiteX108" fmla="*/ 1618793 w 2663662"/>
                  <a:gd name="connsiteY108" fmla="*/ 440274 h 2176645"/>
                  <a:gd name="connsiteX109" fmla="*/ 1611737 w 2663662"/>
                  <a:gd name="connsiteY109" fmla="*/ 457309 h 2176645"/>
                  <a:gd name="connsiteX110" fmla="*/ 1608118 w 2663662"/>
                  <a:gd name="connsiteY110" fmla="*/ 458808 h 2176645"/>
                  <a:gd name="connsiteX111" fmla="*/ 1648830 w 2663662"/>
                  <a:gd name="connsiteY111" fmla="*/ 494055 h 2176645"/>
                  <a:gd name="connsiteX112" fmla="*/ 1693966 w 2663662"/>
                  <a:gd name="connsiteY112" fmla="*/ 619783 h 2176645"/>
                  <a:gd name="connsiteX113" fmla="*/ 1693966 w 2663662"/>
                  <a:gd name="connsiteY113" fmla="*/ 626452 h 2176645"/>
                  <a:gd name="connsiteX114" fmla="*/ 1721052 w 2663662"/>
                  <a:gd name="connsiteY114" fmla="*/ 626452 h 2176645"/>
                  <a:gd name="connsiteX115" fmla="*/ 1745142 w 2663662"/>
                  <a:gd name="connsiteY115" fmla="*/ 650542 h 2176645"/>
                  <a:gd name="connsiteX116" fmla="*/ 1745141 w 2663662"/>
                  <a:gd name="connsiteY116" fmla="*/ 650542 h 2176645"/>
                  <a:gd name="connsiteX117" fmla="*/ 1738085 w 2663662"/>
                  <a:gd name="connsiteY117" fmla="*/ 667577 h 2176645"/>
                  <a:gd name="connsiteX118" fmla="*/ 1733097 w 2663662"/>
                  <a:gd name="connsiteY118" fmla="*/ 669643 h 2176645"/>
                  <a:gd name="connsiteX119" fmla="*/ 1733097 w 2663662"/>
                  <a:gd name="connsiteY119" fmla="*/ 962528 h 2176645"/>
                  <a:gd name="connsiteX120" fmla="*/ 1907219 w 2663662"/>
                  <a:gd name="connsiteY120" fmla="*/ 962528 h 2176645"/>
                  <a:gd name="connsiteX121" fmla="*/ 1907219 w 2663662"/>
                  <a:gd name="connsiteY121" fmla="*/ 607333 h 2176645"/>
                  <a:gd name="connsiteX122" fmla="*/ 1898486 w 2663662"/>
                  <a:gd name="connsiteY122" fmla="*/ 603716 h 2176645"/>
                  <a:gd name="connsiteX123" fmla="*/ 1888457 w 2663662"/>
                  <a:gd name="connsiteY123" fmla="*/ 579504 h 2176645"/>
                  <a:gd name="connsiteX124" fmla="*/ 1922697 w 2663662"/>
                  <a:gd name="connsiteY124" fmla="*/ 545264 h 2176645"/>
                  <a:gd name="connsiteX125" fmla="*/ 1969933 w 2663662"/>
                  <a:gd name="connsiteY125" fmla="*/ 545264 h 2176645"/>
                  <a:gd name="connsiteX126" fmla="*/ 1974427 w 2663662"/>
                  <a:gd name="connsiteY126" fmla="*/ 500679 h 2176645"/>
                  <a:gd name="connsiteX127" fmla="*/ 2058350 w 2663662"/>
                  <a:gd name="connsiteY127" fmla="*/ 345020 h 2176645"/>
                  <a:gd name="connsiteX128" fmla="*/ 2103113 w 2663662"/>
                  <a:gd name="connsiteY128" fmla="*/ 308088 h 2176645"/>
                  <a:gd name="connsiteX129" fmla="*/ 2095295 w 2663662"/>
                  <a:gd name="connsiteY129" fmla="*/ 304850 h 2176645"/>
                  <a:gd name="connsiteX130" fmla="*/ 2085266 w 2663662"/>
                  <a:gd name="connsiteY130" fmla="*/ 280638 h 2176645"/>
                  <a:gd name="connsiteX131" fmla="*/ 2119506 w 2663662"/>
                  <a:gd name="connsiteY131" fmla="*/ 246398 h 2176645"/>
                  <a:gd name="connsiteX132" fmla="*/ 2245110 w 2663662"/>
                  <a:gd name="connsiteY132" fmla="*/ 246398 h 2176645"/>
                  <a:gd name="connsiteX133" fmla="*/ 2245110 w 2663662"/>
                  <a:gd name="connsiteY133" fmla="*/ 11342 h 2176645"/>
                  <a:gd name="connsiteX134" fmla="*/ 2256452 w 2663662"/>
                  <a:gd name="connsiteY134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2663662" h="2176645">
                    <a:moveTo>
                      <a:pt x="2256452" y="0"/>
                    </a:moveTo>
                    <a:lnTo>
                      <a:pt x="2295669" y="0"/>
                    </a:lnTo>
                    <a:cubicBezTo>
                      <a:pt x="2301933" y="0"/>
                      <a:pt x="2307011" y="5078"/>
                      <a:pt x="2307011" y="11342"/>
                    </a:cubicBezTo>
                    <a:lnTo>
                      <a:pt x="2307011" y="246398"/>
                    </a:lnTo>
                    <a:lnTo>
                      <a:pt x="2432613" y="246398"/>
                    </a:lnTo>
                    <a:cubicBezTo>
                      <a:pt x="2451523" y="246398"/>
                      <a:pt x="2466853" y="261728"/>
                      <a:pt x="2466853" y="280638"/>
                    </a:cubicBezTo>
                    <a:cubicBezTo>
                      <a:pt x="2466853" y="290093"/>
                      <a:pt x="2463020" y="298653"/>
                      <a:pt x="2456824" y="304850"/>
                    </a:cubicBezTo>
                    <a:lnTo>
                      <a:pt x="2449006" y="308088"/>
                    </a:lnTo>
                    <a:lnTo>
                      <a:pt x="2493768" y="345020"/>
                    </a:lnTo>
                    <a:cubicBezTo>
                      <a:pt x="2535555" y="386808"/>
                      <a:pt x="2565387" y="440551"/>
                      <a:pt x="2577691" y="500679"/>
                    </a:cubicBezTo>
                    <a:lnTo>
                      <a:pt x="2582185" y="545264"/>
                    </a:lnTo>
                    <a:lnTo>
                      <a:pt x="2629422" y="545264"/>
                    </a:lnTo>
                    <a:cubicBezTo>
                      <a:pt x="2648332" y="545264"/>
                      <a:pt x="2663662" y="560594"/>
                      <a:pt x="2663662" y="579504"/>
                    </a:cubicBezTo>
                    <a:cubicBezTo>
                      <a:pt x="2663662" y="588959"/>
                      <a:pt x="2659830" y="597519"/>
                      <a:pt x="2653633" y="603716"/>
                    </a:cubicBezTo>
                    <a:lnTo>
                      <a:pt x="2644901" y="607333"/>
                    </a:lnTo>
                    <a:lnTo>
                      <a:pt x="2644901" y="2114577"/>
                    </a:lnTo>
                    <a:lnTo>
                      <a:pt x="2653633" y="2118194"/>
                    </a:lnTo>
                    <a:cubicBezTo>
                      <a:pt x="2659830" y="2124390"/>
                      <a:pt x="2663662" y="2132950"/>
                      <a:pt x="2663662" y="2142405"/>
                    </a:cubicBezTo>
                    <a:cubicBezTo>
                      <a:pt x="2663662" y="2161315"/>
                      <a:pt x="2648332" y="2176645"/>
                      <a:pt x="2629422" y="2176645"/>
                    </a:cubicBezTo>
                    <a:lnTo>
                      <a:pt x="1922697" y="2176645"/>
                    </a:lnTo>
                    <a:cubicBezTo>
                      <a:pt x="1903787" y="2176645"/>
                      <a:pt x="1888457" y="2161315"/>
                      <a:pt x="1888457" y="2142405"/>
                    </a:cubicBezTo>
                    <a:cubicBezTo>
                      <a:pt x="1888457" y="2132950"/>
                      <a:pt x="1892289" y="2124390"/>
                      <a:pt x="1898486" y="2118194"/>
                    </a:cubicBezTo>
                    <a:lnTo>
                      <a:pt x="1907219" y="2114577"/>
                    </a:lnTo>
                    <a:lnTo>
                      <a:pt x="1907219" y="2042391"/>
                    </a:lnTo>
                    <a:lnTo>
                      <a:pt x="610938" y="2042391"/>
                    </a:lnTo>
                    <a:lnTo>
                      <a:pt x="603715" y="2059828"/>
                    </a:lnTo>
                    <a:cubicBezTo>
                      <a:pt x="597519" y="2066024"/>
                      <a:pt x="588959" y="2069856"/>
                      <a:pt x="579504" y="2069856"/>
                    </a:cubicBezTo>
                    <a:cubicBezTo>
                      <a:pt x="560594" y="2069856"/>
                      <a:pt x="545264" y="2054526"/>
                      <a:pt x="545264" y="2035616"/>
                    </a:cubicBezTo>
                    <a:lnTo>
                      <a:pt x="545264" y="1939626"/>
                    </a:lnTo>
                    <a:lnTo>
                      <a:pt x="500320" y="1926278"/>
                    </a:lnTo>
                    <a:cubicBezTo>
                      <a:pt x="428443" y="1897935"/>
                      <a:pt x="367073" y="1848730"/>
                      <a:pt x="323673" y="1786123"/>
                    </a:cubicBezTo>
                    <a:lnTo>
                      <a:pt x="310216" y="1758772"/>
                    </a:lnTo>
                    <a:lnTo>
                      <a:pt x="304850" y="1771727"/>
                    </a:lnTo>
                    <a:cubicBezTo>
                      <a:pt x="298654" y="1777923"/>
                      <a:pt x="290094" y="1781755"/>
                      <a:pt x="280639" y="1781755"/>
                    </a:cubicBezTo>
                    <a:cubicBezTo>
                      <a:pt x="261729" y="1781755"/>
                      <a:pt x="246399" y="1766425"/>
                      <a:pt x="246399" y="1747515"/>
                    </a:cubicBezTo>
                    <a:lnTo>
                      <a:pt x="246399" y="1547766"/>
                    </a:lnTo>
                    <a:lnTo>
                      <a:pt x="16604" y="1547766"/>
                    </a:lnTo>
                    <a:cubicBezTo>
                      <a:pt x="7434" y="1547766"/>
                      <a:pt x="0" y="1540333"/>
                      <a:pt x="0" y="1531163"/>
                    </a:cubicBezTo>
                    <a:lnTo>
                      <a:pt x="0" y="1473755"/>
                    </a:lnTo>
                    <a:cubicBezTo>
                      <a:pt x="0" y="1464585"/>
                      <a:pt x="7434" y="1457152"/>
                      <a:pt x="16604" y="1457152"/>
                    </a:cubicBezTo>
                    <a:lnTo>
                      <a:pt x="246399" y="1457152"/>
                    </a:lnTo>
                    <a:lnTo>
                      <a:pt x="246399" y="1257405"/>
                    </a:lnTo>
                    <a:cubicBezTo>
                      <a:pt x="246399" y="1238495"/>
                      <a:pt x="261729" y="1223165"/>
                      <a:pt x="280639" y="1223165"/>
                    </a:cubicBezTo>
                    <a:cubicBezTo>
                      <a:pt x="290094" y="1223165"/>
                      <a:pt x="298654" y="1226998"/>
                      <a:pt x="304850" y="1233194"/>
                    </a:cubicBezTo>
                    <a:lnTo>
                      <a:pt x="310216" y="1246148"/>
                    </a:lnTo>
                    <a:lnTo>
                      <a:pt x="323673" y="1218797"/>
                    </a:lnTo>
                    <a:cubicBezTo>
                      <a:pt x="367073" y="1156191"/>
                      <a:pt x="428443" y="1106985"/>
                      <a:pt x="500320" y="1078642"/>
                    </a:cubicBezTo>
                    <a:lnTo>
                      <a:pt x="545264" y="1065294"/>
                    </a:lnTo>
                    <a:lnTo>
                      <a:pt x="545264" y="969304"/>
                    </a:lnTo>
                    <a:cubicBezTo>
                      <a:pt x="545264" y="950394"/>
                      <a:pt x="560594" y="935064"/>
                      <a:pt x="579504" y="935064"/>
                    </a:cubicBezTo>
                    <a:cubicBezTo>
                      <a:pt x="588959" y="935064"/>
                      <a:pt x="597519" y="938897"/>
                      <a:pt x="603715" y="945093"/>
                    </a:cubicBezTo>
                    <a:lnTo>
                      <a:pt x="610937" y="962528"/>
                    </a:lnTo>
                    <a:lnTo>
                      <a:pt x="726119" y="962528"/>
                    </a:lnTo>
                    <a:lnTo>
                      <a:pt x="726119" y="669642"/>
                    </a:lnTo>
                    <a:lnTo>
                      <a:pt x="721130" y="667576"/>
                    </a:lnTo>
                    <a:lnTo>
                      <a:pt x="714074" y="650542"/>
                    </a:lnTo>
                    <a:lnTo>
                      <a:pt x="721130" y="633508"/>
                    </a:lnTo>
                    <a:cubicBezTo>
                      <a:pt x="725489" y="629149"/>
                      <a:pt x="731512" y="626452"/>
                      <a:pt x="738164" y="626452"/>
                    </a:cubicBezTo>
                    <a:lnTo>
                      <a:pt x="765250" y="626452"/>
                    </a:lnTo>
                    <a:lnTo>
                      <a:pt x="765250" y="619783"/>
                    </a:lnTo>
                    <a:cubicBezTo>
                      <a:pt x="765250" y="572025"/>
                      <a:pt x="782189" y="528222"/>
                      <a:pt x="810386" y="494055"/>
                    </a:cubicBezTo>
                    <a:lnTo>
                      <a:pt x="851098" y="458807"/>
                    </a:lnTo>
                    <a:lnTo>
                      <a:pt x="847478" y="457308"/>
                    </a:lnTo>
                    <a:lnTo>
                      <a:pt x="840422" y="440274"/>
                    </a:lnTo>
                    <a:lnTo>
                      <a:pt x="847478" y="423240"/>
                    </a:lnTo>
                    <a:cubicBezTo>
                      <a:pt x="851837" y="418881"/>
                      <a:pt x="857860" y="416184"/>
                      <a:pt x="864512" y="416184"/>
                    </a:cubicBezTo>
                    <a:lnTo>
                      <a:pt x="943038" y="416184"/>
                    </a:lnTo>
                    <a:lnTo>
                      <a:pt x="943038" y="250111"/>
                    </a:lnTo>
                    <a:cubicBezTo>
                      <a:pt x="943038" y="246090"/>
                      <a:pt x="946298" y="242830"/>
                      <a:pt x="950319" y="242830"/>
                    </a:cubicBezTo>
                    <a:lnTo>
                      <a:pt x="975496" y="242830"/>
                    </a:lnTo>
                    <a:cubicBezTo>
                      <a:pt x="979517" y="242830"/>
                      <a:pt x="982777" y="246090"/>
                      <a:pt x="982777" y="250111"/>
                    </a:cubicBezTo>
                    <a:lnTo>
                      <a:pt x="982777" y="416184"/>
                    </a:lnTo>
                    <a:lnTo>
                      <a:pt x="1061304" y="416184"/>
                    </a:lnTo>
                    <a:cubicBezTo>
                      <a:pt x="1074609" y="416184"/>
                      <a:pt x="1085394" y="426969"/>
                      <a:pt x="1085394" y="440274"/>
                    </a:cubicBezTo>
                    <a:lnTo>
                      <a:pt x="1085393" y="440274"/>
                    </a:lnTo>
                    <a:cubicBezTo>
                      <a:pt x="1085393" y="446927"/>
                      <a:pt x="1082697" y="452949"/>
                      <a:pt x="1078337" y="457309"/>
                    </a:cubicBezTo>
                    <a:lnTo>
                      <a:pt x="1074718" y="458808"/>
                    </a:lnTo>
                    <a:lnTo>
                      <a:pt x="1115430" y="494055"/>
                    </a:lnTo>
                    <a:cubicBezTo>
                      <a:pt x="1143628" y="528222"/>
                      <a:pt x="1160566" y="572025"/>
                      <a:pt x="1160566" y="619783"/>
                    </a:cubicBezTo>
                    <a:lnTo>
                      <a:pt x="1160566" y="626452"/>
                    </a:lnTo>
                    <a:lnTo>
                      <a:pt x="1187652" y="626452"/>
                    </a:lnTo>
                    <a:cubicBezTo>
                      <a:pt x="1200957" y="626452"/>
                      <a:pt x="1211742" y="637237"/>
                      <a:pt x="1211742" y="650542"/>
                    </a:cubicBezTo>
                    <a:lnTo>
                      <a:pt x="1211741" y="650542"/>
                    </a:lnTo>
                    <a:cubicBezTo>
                      <a:pt x="1211741" y="657195"/>
                      <a:pt x="1209045" y="663217"/>
                      <a:pt x="1204685" y="667577"/>
                    </a:cubicBezTo>
                    <a:lnTo>
                      <a:pt x="1199697" y="669643"/>
                    </a:lnTo>
                    <a:lnTo>
                      <a:pt x="1199697" y="962528"/>
                    </a:lnTo>
                    <a:lnTo>
                      <a:pt x="1259519" y="962528"/>
                    </a:lnTo>
                    <a:lnTo>
                      <a:pt x="1259519" y="669642"/>
                    </a:lnTo>
                    <a:lnTo>
                      <a:pt x="1254530" y="667576"/>
                    </a:lnTo>
                    <a:lnTo>
                      <a:pt x="1247474" y="650542"/>
                    </a:lnTo>
                    <a:lnTo>
                      <a:pt x="1254530" y="633508"/>
                    </a:lnTo>
                    <a:cubicBezTo>
                      <a:pt x="1258889" y="629149"/>
                      <a:pt x="1264912" y="626452"/>
                      <a:pt x="1271564" y="626452"/>
                    </a:cubicBezTo>
                    <a:lnTo>
                      <a:pt x="1298650" y="626452"/>
                    </a:lnTo>
                    <a:lnTo>
                      <a:pt x="1298650" y="619783"/>
                    </a:lnTo>
                    <a:cubicBezTo>
                      <a:pt x="1298650" y="572025"/>
                      <a:pt x="1315589" y="528222"/>
                      <a:pt x="1343786" y="494055"/>
                    </a:cubicBezTo>
                    <a:lnTo>
                      <a:pt x="1384498" y="458807"/>
                    </a:lnTo>
                    <a:lnTo>
                      <a:pt x="1380878" y="457308"/>
                    </a:lnTo>
                    <a:lnTo>
                      <a:pt x="1373822" y="440274"/>
                    </a:lnTo>
                    <a:lnTo>
                      <a:pt x="1380878" y="423240"/>
                    </a:lnTo>
                    <a:cubicBezTo>
                      <a:pt x="1385237" y="418881"/>
                      <a:pt x="1391260" y="416184"/>
                      <a:pt x="1397912" y="416184"/>
                    </a:cubicBezTo>
                    <a:lnTo>
                      <a:pt x="1476438" y="416184"/>
                    </a:lnTo>
                    <a:lnTo>
                      <a:pt x="1476438" y="250111"/>
                    </a:lnTo>
                    <a:cubicBezTo>
                      <a:pt x="1476438" y="246090"/>
                      <a:pt x="1479698" y="242830"/>
                      <a:pt x="1483719" y="242830"/>
                    </a:cubicBezTo>
                    <a:lnTo>
                      <a:pt x="1508896" y="242830"/>
                    </a:lnTo>
                    <a:cubicBezTo>
                      <a:pt x="1512917" y="242830"/>
                      <a:pt x="1516177" y="246090"/>
                      <a:pt x="1516177" y="250111"/>
                    </a:cubicBezTo>
                    <a:lnTo>
                      <a:pt x="1516177" y="416184"/>
                    </a:lnTo>
                    <a:lnTo>
                      <a:pt x="1594704" y="416184"/>
                    </a:lnTo>
                    <a:cubicBezTo>
                      <a:pt x="1608009" y="416184"/>
                      <a:pt x="1618794" y="426969"/>
                      <a:pt x="1618794" y="440274"/>
                    </a:cubicBezTo>
                    <a:lnTo>
                      <a:pt x="1618793" y="440274"/>
                    </a:lnTo>
                    <a:cubicBezTo>
                      <a:pt x="1618793" y="446927"/>
                      <a:pt x="1616097" y="452949"/>
                      <a:pt x="1611737" y="457309"/>
                    </a:cubicBezTo>
                    <a:lnTo>
                      <a:pt x="1608118" y="458808"/>
                    </a:lnTo>
                    <a:lnTo>
                      <a:pt x="1648830" y="494055"/>
                    </a:lnTo>
                    <a:cubicBezTo>
                      <a:pt x="1677028" y="528222"/>
                      <a:pt x="1693966" y="572025"/>
                      <a:pt x="1693966" y="619783"/>
                    </a:cubicBezTo>
                    <a:lnTo>
                      <a:pt x="1693966" y="626452"/>
                    </a:lnTo>
                    <a:lnTo>
                      <a:pt x="1721052" y="626452"/>
                    </a:lnTo>
                    <a:cubicBezTo>
                      <a:pt x="1734357" y="626452"/>
                      <a:pt x="1745142" y="637237"/>
                      <a:pt x="1745142" y="650542"/>
                    </a:cubicBezTo>
                    <a:lnTo>
                      <a:pt x="1745141" y="650542"/>
                    </a:lnTo>
                    <a:cubicBezTo>
                      <a:pt x="1745141" y="657195"/>
                      <a:pt x="1742445" y="663217"/>
                      <a:pt x="1738085" y="667577"/>
                    </a:cubicBezTo>
                    <a:lnTo>
                      <a:pt x="1733097" y="669643"/>
                    </a:lnTo>
                    <a:lnTo>
                      <a:pt x="1733097" y="962528"/>
                    </a:lnTo>
                    <a:lnTo>
                      <a:pt x="1907219" y="962528"/>
                    </a:lnTo>
                    <a:lnTo>
                      <a:pt x="1907219" y="607333"/>
                    </a:lnTo>
                    <a:lnTo>
                      <a:pt x="1898486" y="603716"/>
                    </a:lnTo>
                    <a:cubicBezTo>
                      <a:pt x="1892289" y="597519"/>
                      <a:pt x="1888457" y="588959"/>
                      <a:pt x="1888457" y="579504"/>
                    </a:cubicBezTo>
                    <a:cubicBezTo>
                      <a:pt x="1888457" y="560594"/>
                      <a:pt x="1903787" y="545264"/>
                      <a:pt x="1922697" y="545264"/>
                    </a:cubicBezTo>
                    <a:lnTo>
                      <a:pt x="1969933" y="545264"/>
                    </a:lnTo>
                    <a:lnTo>
                      <a:pt x="1974427" y="500679"/>
                    </a:lnTo>
                    <a:cubicBezTo>
                      <a:pt x="1986731" y="440551"/>
                      <a:pt x="2016563" y="386808"/>
                      <a:pt x="2058350" y="345020"/>
                    </a:cubicBezTo>
                    <a:lnTo>
                      <a:pt x="2103113" y="308088"/>
                    </a:lnTo>
                    <a:lnTo>
                      <a:pt x="2095295" y="304850"/>
                    </a:lnTo>
                    <a:cubicBezTo>
                      <a:pt x="2089099" y="298653"/>
                      <a:pt x="2085266" y="290093"/>
                      <a:pt x="2085266" y="280638"/>
                    </a:cubicBezTo>
                    <a:cubicBezTo>
                      <a:pt x="2085266" y="261728"/>
                      <a:pt x="2100596" y="246398"/>
                      <a:pt x="2119506" y="246398"/>
                    </a:cubicBezTo>
                    <a:lnTo>
                      <a:pt x="2245110" y="246398"/>
                    </a:lnTo>
                    <a:lnTo>
                      <a:pt x="2245110" y="11342"/>
                    </a:lnTo>
                    <a:cubicBezTo>
                      <a:pt x="2245110" y="5078"/>
                      <a:pt x="2250188" y="0"/>
                      <a:pt x="225645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1C436911-3627-FF64-EBD0-A54844426E7C}"/>
                  </a:ext>
                </a:extLst>
              </p:cNvPr>
              <p:cNvGrpSpPr/>
              <p:nvPr/>
            </p:nvGrpSpPr>
            <p:grpSpPr>
              <a:xfrm>
                <a:off x="7132590" y="4337237"/>
                <a:ext cx="2663662" cy="2176645"/>
                <a:chOff x="7132590" y="4337237"/>
                <a:chExt cx="2663662" cy="2176645"/>
              </a:xfrm>
            </p:grpSpPr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435BAA60-6D50-CF7B-52AC-23E404BFAB7B}"/>
                    </a:ext>
                  </a:extLst>
                </p:cNvPr>
                <p:cNvGrpSpPr/>
                <p:nvPr/>
              </p:nvGrpSpPr>
              <p:grpSpPr>
                <a:xfrm>
                  <a:off x="8380064" y="4580067"/>
                  <a:ext cx="497667" cy="1531387"/>
                  <a:chOff x="-2270475" y="-204051"/>
                  <a:chExt cx="993179" cy="1905019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425" name="四角形: 上の 2 つの角を丸める 424">
                    <a:extLst>
                      <a:ext uri="{FF2B5EF4-FFF2-40B4-BE49-F238E27FC236}">
                        <a16:creationId xmlns:a16="http://schemas.microsoft.com/office/drawing/2014/main" id="{DA8C6189-E392-7E5F-6538-C05C6E241D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813538" y="-204051"/>
                    <a:ext cx="79306" cy="27980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26" name="グループ化 425">
                    <a:extLst>
                      <a:ext uri="{FF2B5EF4-FFF2-40B4-BE49-F238E27FC236}">
                        <a16:creationId xmlns:a16="http://schemas.microsoft.com/office/drawing/2014/main" id="{716A7ADA-FF77-A096-51DD-AA2866243CEA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427" name="四角形: 上の 2 つの角を丸める 426">
                      <a:extLst>
                        <a:ext uri="{FF2B5EF4-FFF2-40B4-BE49-F238E27FC236}">
                          <a16:creationId xmlns:a16="http://schemas.microsoft.com/office/drawing/2014/main" id="{6DAD586D-82BA-D60A-F5CA-261B273E7E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8" name="四角形: 上の 2 つの角を丸める 427">
                      <a:extLst>
                        <a:ext uri="{FF2B5EF4-FFF2-40B4-BE49-F238E27FC236}">
                          <a16:creationId xmlns:a16="http://schemas.microsoft.com/office/drawing/2014/main" id="{4D9BF4A4-E126-97FF-1B37-26FA727204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99CC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9" name="四角形: 角を丸くする 428">
                      <a:extLst>
                        <a:ext uri="{FF2B5EF4-FFF2-40B4-BE49-F238E27FC236}">
                          <a16:creationId xmlns:a16="http://schemas.microsoft.com/office/drawing/2014/main" id="{73E4B9A7-3CFF-39D2-23AC-32DAC6BC9F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0" name="四角形: 角を丸くする 429">
                      <a:extLst>
                        <a:ext uri="{FF2B5EF4-FFF2-40B4-BE49-F238E27FC236}">
                          <a16:creationId xmlns:a16="http://schemas.microsoft.com/office/drawing/2014/main" id="{890E8554-B76D-251A-2438-953A4561E6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1" name="四角形: 角を丸くする 430">
                      <a:extLst>
                        <a:ext uri="{FF2B5EF4-FFF2-40B4-BE49-F238E27FC236}">
                          <a16:creationId xmlns:a16="http://schemas.microsoft.com/office/drawing/2014/main" id="{07CBA344-94F2-156C-D76B-998F8BCA7E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3D88B7FC-83B0-970B-711D-896F62C612E2}"/>
                    </a:ext>
                  </a:extLst>
                </p:cNvPr>
                <p:cNvGrpSpPr/>
                <p:nvPr/>
              </p:nvGrpSpPr>
              <p:grpSpPr>
                <a:xfrm>
                  <a:off x="7846664" y="4580067"/>
                  <a:ext cx="497667" cy="1531387"/>
                  <a:chOff x="-2270475" y="-204051"/>
                  <a:chExt cx="993179" cy="1905019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418" name="四角形: 上の 2 つの角を丸める 417">
                    <a:extLst>
                      <a:ext uri="{FF2B5EF4-FFF2-40B4-BE49-F238E27FC236}">
                        <a16:creationId xmlns:a16="http://schemas.microsoft.com/office/drawing/2014/main" id="{8A325777-C8AF-976F-84AA-9DF7087641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813538" y="-204051"/>
                    <a:ext cx="79306" cy="27980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19" name="グループ化 418">
                    <a:extLst>
                      <a:ext uri="{FF2B5EF4-FFF2-40B4-BE49-F238E27FC236}">
                        <a16:creationId xmlns:a16="http://schemas.microsoft.com/office/drawing/2014/main" id="{AFAA8EAD-389E-EA44-3AAE-7C96701477D6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420" name="四角形: 上の 2 つの角を丸める 419">
                      <a:extLst>
                        <a:ext uri="{FF2B5EF4-FFF2-40B4-BE49-F238E27FC236}">
                          <a16:creationId xmlns:a16="http://schemas.microsoft.com/office/drawing/2014/main" id="{83483BC8-9695-BF34-114E-C46C225DD2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1" name="四角形: 上の 2 つの角を丸める 420">
                      <a:extLst>
                        <a:ext uri="{FF2B5EF4-FFF2-40B4-BE49-F238E27FC236}">
                          <a16:creationId xmlns:a16="http://schemas.microsoft.com/office/drawing/2014/main" id="{9AEBF850-29BB-1D2E-143F-1F9A77C909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99CC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2" name="四角形: 角を丸くする 421">
                      <a:extLst>
                        <a:ext uri="{FF2B5EF4-FFF2-40B4-BE49-F238E27FC236}">
                          <a16:creationId xmlns:a16="http://schemas.microsoft.com/office/drawing/2014/main" id="{6FCA88FA-5E7A-E2EF-12AB-F5A2681FCB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3" name="四角形: 角を丸くする 422">
                      <a:extLst>
                        <a:ext uri="{FF2B5EF4-FFF2-40B4-BE49-F238E27FC236}">
                          <a16:creationId xmlns:a16="http://schemas.microsoft.com/office/drawing/2014/main" id="{2CAD8F71-D4D7-B50B-38A1-035B405840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4" name="四角形: 角を丸くする 423">
                      <a:extLst>
                        <a:ext uri="{FF2B5EF4-FFF2-40B4-BE49-F238E27FC236}">
                          <a16:creationId xmlns:a16="http://schemas.microsoft.com/office/drawing/2014/main" id="{2B0F1404-8670-F21E-6625-3763737D21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398" name="グループ化 397">
                  <a:extLst>
                    <a:ext uri="{FF2B5EF4-FFF2-40B4-BE49-F238E27FC236}">
                      <a16:creationId xmlns:a16="http://schemas.microsoft.com/office/drawing/2014/main" id="{9D6933DB-0AF6-04F1-C93F-11F7DC211B42}"/>
                    </a:ext>
                  </a:extLst>
                </p:cNvPr>
                <p:cNvGrpSpPr/>
                <p:nvPr/>
              </p:nvGrpSpPr>
              <p:grpSpPr>
                <a:xfrm rot="16200000">
                  <a:off x="7653517" y="4751374"/>
                  <a:ext cx="1134792" cy="2176645"/>
                  <a:chOff x="-2270475" y="-204051"/>
                  <a:chExt cx="993179" cy="1905019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409" name="四角形: 上の 2 つの角を丸める 408">
                    <a:extLst>
                      <a:ext uri="{FF2B5EF4-FFF2-40B4-BE49-F238E27FC236}">
                        <a16:creationId xmlns:a16="http://schemas.microsoft.com/office/drawing/2014/main" id="{D9082DFA-09F2-32A0-1CBE-E1773B4F95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813538" y="-204051"/>
                    <a:ext cx="79306" cy="27980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10" name="グループ化 409">
                    <a:extLst>
                      <a:ext uri="{FF2B5EF4-FFF2-40B4-BE49-F238E27FC236}">
                        <a16:creationId xmlns:a16="http://schemas.microsoft.com/office/drawing/2014/main" id="{BA955BB4-9AF9-C77B-3B58-A104EDEAB008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411" name="四角形: 上の 2 つの角を丸める 410">
                      <a:extLst>
                        <a:ext uri="{FF2B5EF4-FFF2-40B4-BE49-F238E27FC236}">
                          <a16:creationId xmlns:a16="http://schemas.microsoft.com/office/drawing/2014/main" id="{C31B09B4-A6AC-2709-925A-62C9E2C72A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2" name="四角形: 上の 2 つの角を丸める 411">
                      <a:extLst>
                        <a:ext uri="{FF2B5EF4-FFF2-40B4-BE49-F238E27FC236}">
                          <a16:creationId xmlns:a16="http://schemas.microsoft.com/office/drawing/2014/main" id="{7CDE83A8-C692-9E23-EFD6-796E8DE7EE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C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3" name="四角形: 角を丸くする 412">
                      <a:extLst>
                        <a:ext uri="{FF2B5EF4-FFF2-40B4-BE49-F238E27FC236}">
                          <a16:creationId xmlns:a16="http://schemas.microsoft.com/office/drawing/2014/main" id="{C481B6E3-3830-CB30-F935-D63F85078B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4" name="四角形: 角を丸くする 413">
                      <a:extLst>
                        <a:ext uri="{FF2B5EF4-FFF2-40B4-BE49-F238E27FC236}">
                          <a16:creationId xmlns:a16="http://schemas.microsoft.com/office/drawing/2014/main" id="{5C17E7D3-9A7D-A824-AF4D-A528D91C3E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5" name="四角形: 角を丸くする 414">
                      <a:extLst>
                        <a:ext uri="{FF2B5EF4-FFF2-40B4-BE49-F238E27FC236}">
                          <a16:creationId xmlns:a16="http://schemas.microsoft.com/office/drawing/2014/main" id="{8411FA8F-9E87-6118-DF79-9B34ACE04C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6" name="楕円 415">
                      <a:extLst>
                        <a:ext uri="{FF2B5EF4-FFF2-40B4-BE49-F238E27FC236}">
                          <a16:creationId xmlns:a16="http://schemas.microsoft.com/office/drawing/2014/main" id="{22355999-AAC9-E2ED-FE9B-581CF05A89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16518" y="2770745"/>
                      <a:ext cx="850832" cy="96431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7" name="テキスト ボックス 416">
                      <a:extLst>
                        <a:ext uri="{FF2B5EF4-FFF2-40B4-BE49-F238E27FC236}">
                          <a16:creationId xmlns:a16="http://schemas.microsoft.com/office/drawing/2014/main" id="{93CE70B4-CABF-9A23-60D5-FF31B4D7DFC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711768" y="3087080"/>
                      <a:ext cx="660332" cy="326333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</a:rPr>
                        <a:t>GAS</a:t>
                      </a:r>
                      <a:endParaRPr kumimoji="1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endParaRPr>
                    </a:p>
                  </p:txBody>
                </p:sp>
              </p:grpSp>
            </p:grp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2A7AE486-B1AA-27E5-AE95-00851D98A4FA}"/>
                    </a:ext>
                  </a:extLst>
                </p:cNvPr>
                <p:cNvGrpSpPr/>
                <p:nvPr/>
              </p:nvGrpSpPr>
              <p:grpSpPr>
                <a:xfrm>
                  <a:off x="9021047" y="4337237"/>
                  <a:ext cx="775205" cy="2176645"/>
                  <a:chOff x="-2270475" y="-204051"/>
                  <a:chExt cx="993179" cy="1905019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400" name="四角形: 上の 2 つの角を丸める 399">
                    <a:extLst>
                      <a:ext uri="{FF2B5EF4-FFF2-40B4-BE49-F238E27FC236}">
                        <a16:creationId xmlns:a16="http://schemas.microsoft.com/office/drawing/2014/main" id="{0BADAC8B-DC7F-54A9-E932-93BFF29052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813538" y="-204051"/>
                    <a:ext cx="79306" cy="27980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01" name="グループ化 400">
                    <a:extLst>
                      <a:ext uri="{FF2B5EF4-FFF2-40B4-BE49-F238E27FC236}">
                        <a16:creationId xmlns:a16="http://schemas.microsoft.com/office/drawing/2014/main" id="{8B2F2A77-B674-9B54-C9B1-3E43C3A444D9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402" name="四角形: 上の 2 つの角を丸める 401">
                      <a:extLst>
                        <a:ext uri="{FF2B5EF4-FFF2-40B4-BE49-F238E27FC236}">
                          <a16:creationId xmlns:a16="http://schemas.microsoft.com/office/drawing/2014/main" id="{898A1E3F-99F4-DA9E-32D4-88D2F00E05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3" name="四角形: 上の 2 つの角を丸める 402">
                      <a:extLst>
                        <a:ext uri="{FF2B5EF4-FFF2-40B4-BE49-F238E27FC236}">
                          <a16:creationId xmlns:a16="http://schemas.microsoft.com/office/drawing/2014/main" id="{EF207FDD-5FD8-485B-8725-9E2ECCC1AF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4" name="四角形: 角を丸くする 403">
                      <a:extLst>
                        <a:ext uri="{FF2B5EF4-FFF2-40B4-BE49-F238E27FC236}">
                          <a16:creationId xmlns:a16="http://schemas.microsoft.com/office/drawing/2014/main" id="{C7E29C68-25AA-81A7-65A7-B136C961CF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5" name="四角形: 角を丸くする 404">
                      <a:extLst>
                        <a:ext uri="{FF2B5EF4-FFF2-40B4-BE49-F238E27FC236}">
                          <a16:creationId xmlns:a16="http://schemas.microsoft.com/office/drawing/2014/main" id="{D64319F7-298A-E14B-8F82-DA3CFBA033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6" name="四角形: 角を丸くする 405">
                      <a:extLst>
                        <a:ext uri="{FF2B5EF4-FFF2-40B4-BE49-F238E27FC236}">
                          <a16:creationId xmlns:a16="http://schemas.microsoft.com/office/drawing/2014/main" id="{1134AA3D-CFC3-3D81-1FE7-C8EB761B56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7" name="楕円 406">
                      <a:extLst>
                        <a:ext uri="{FF2B5EF4-FFF2-40B4-BE49-F238E27FC236}">
                          <a16:creationId xmlns:a16="http://schemas.microsoft.com/office/drawing/2014/main" id="{909F7A4F-2389-214F-38FA-5A3D21CBD7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16519" y="2952324"/>
                      <a:ext cx="850832" cy="601153"/>
                    </a:xfrm>
                    <a:prstGeom prst="ellipse">
                      <a:avLst/>
                    </a:prstGeom>
                    <a:solidFill>
                      <a:srgbClr val="00206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8" name="テキスト ボックス 407">
                      <a:extLst>
                        <a:ext uri="{FF2B5EF4-FFF2-40B4-BE49-F238E27FC236}">
                          <a16:creationId xmlns:a16="http://schemas.microsoft.com/office/drawing/2014/main" id="{A202A74C-6CE9-EC2A-05F3-EC2C1B136B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711768" y="3087080"/>
                      <a:ext cx="660332" cy="326333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</a:rPr>
                        <a:t>GAS</a:t>
                      </a:r>
                      <a:endParaRPr kumimoji="1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endParaRPr>
                    </a:p>
                  </p:txBody>
                </p:sp>
              </p:grpSp>
            </p:grpSp>
          </p:grpSp>
        </p:grp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EF62BC7C-4FB3-7A60-9E4F-7109A15E39BB}"/>
                </a:ext>
              </a:extLst>
            </p:cNvPr>
            <p:cNvSpPr/>
            <p:nvPr/>
          </p:nvSpPr>
          <p:spPr bwMode="auto">
            <a:xfrm>
              <a:off x="-2930971" y="-209552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04020398-3009-7911-ABB3-4265CF7EDDD0}"/>
              </a:ext>
            </a:extLst>
          </p:cNvPr>
          <p:cNvGrpSpPr/>
          <p:nvPr/>
        </p:nvGrpSpPr>
        <p:grpSpPr>
          <a:xfrm>
            <a:off x="3691876" y="3862863"/>
            <a:ext cx="2541286" cy="2487408"/>
            <a:chOff x="4358829" y="-2095523"/>
            <a:chExt cx="3017520" cy="2953546"/>
          </a:xfrm>
        </p:grpSpPr>
        <p:sp>
          <p:nvSpPr>
            <p:cNvPr id="433" name="四角形: 角を丸くする 432">
              <a:extLst>
                <a:ext uri="{FF2B5EF4-FFF2-40B4-BE49-F238E27FC236}">
                  <a16:creationId xmlns:a16="http://schemas.microsoft.com/office/drawing/2014/main" id="{E0DEEE68-7833-3D23-8ECB-53A233EE40C3}"/>
                </a:ext>
              </a:extLst>
            </p:cNvPr>
            <p:cNvSpPr/>
            <p:nvPr/>
          </p:nvSpPr>
          <p:spPr bwMode="auto">
            <a:xfrm>
              <a:off x="4488056" y="-1992814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578077FB-4B18-3131-770F-7DE7E7DFE0CE}"/>
                </a:ext>
              </a:extLst>
            </p:cNvPr>
            <p:cNvSpPr/>
            <p:nvPr/>
          </p:nvSpPr>
          <p:spPr bwMode="auto">
            <a:xfrm>
              <a:off x="4358829" y="-209552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E790E48B-D57D-D43F-BB0F-45F940674937}"/>
                </a:ext>
              </a:extLst>
            </p:cNvPr>
            <p:cNvGrpSpPr/>
            <p:nvPr/>
          </p:nvGrpSpPr>
          <p:grpSpPr>
            <a:xfrm>
              <a:off x="5340844" y="-1613478"/>
              <a:ext cx="1053490" cy="2193354"/>
              <a:chOff x="4994199" y="-1613478"/>
              <a:chExt cx="1053490" cy="2193354"/>
            </a:xfrm>
          </p:grpSpPr>
          <p:sp>
            <p:nvSpPr>
              <p:cNvPr id="437" name="台形 436">
                <a:extLst>
                  <a:ext uri="{FF2B5EF4-FFF2-40B4-BE49-F238E27FC236}">
                    <a16:creationId xmlns:a16="http://schemas.microsoft.com/office/drawing/2014/main" id="{2F46D04B-0B21-491E-6FCD-14F87902B349}"/>
                  </a:ext>
                </a:extLst>
              </p:cNvPr>
              <p:cNvSpPr/>
              <p:nvPr/>
            </p:nvSpPr>
            <p:spPr bwMode="auto">
              <a:xfrm rot="16200000">
                <a:off x="5675632" y="-1672769"/>
                <a:ext cx="202364" cy="372902"/>
              </a:xfrm>
              <a:prstGeom prst="trapezoid">
                <a:avLst>
                  <a:gd name="adj" fmla="val 47836"/>
                </a:avLst>
              </a:prstGeom>
              <a:pattFill prst="lgConfetti">
                <a:fgClr>
                  <a:srgbClr val="FFFFFF">
                    <a:lumMod val="50000"/>
                  </a:srgbClr>
                </a:fgClr>
                <a:bgClr>
                  <a:srgbClr val="FFFF00"/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20D0FAC9-874D-1411-E7DD-A12B82A184F6}"/>
                  </a:ext>
                </a:extLst>
              </p:cNvPr>
              <p:cNvGrpSpPr/>
              <p:nvPr/>
            </p:nvGrpSpPr>
            <p:grpSpPr>
              <a:xfrm flipH="1">
                <a:off x="4994199" y="-1613478"/>
                <a:ext cx="1053490" cy="2193354"/>
                <a:chOff x="5179093" y="-2556665"/>
                <a:chExt cx="1134792" cy="2362624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6FCAA1D4-57D2-2BC8-9B19-CFB7564D976E}"/>
                    </a:ext>
                  </a:extLst>
                </p:cNvPr>
                <p:cNvSpPr/>
                <p:nvPr/>
              </p:nvSpPr>
              <p:spPr bwMode="auto">
                <a:xfrm>
                  <a:off x="5179093" y="-2556665"/>
                  <a:ext cx="1134792" cy="2362624"/>
                </a:xfrm>
                <a:custGeom>
                  <a:avLst/>
                  <a:gdLst>
                    <a:gd name="connsiteX0" fmla="*/ 490429 w 1134792"/>
                    <a:gd name="connsiteY0" fmla="*/ 0 h 2362624"/>
                    <a:gd name="connsiteX1" fmla="*/ 644365 w 1134792"/>
                    <a:gd name="connsiteY1" fmla="*/ 0 h 2362624"/>
                    <a:gd name="connsiteX2" fmla="*/ 688886 w 1134792"/>
                    <a:gd name="connsiteY2" fmla="*/ 44521 h 2362624"/>
                    <a:gd name="connsiteX3" fmla="*/ 688886 w 1134792"/>
                    <a:gd name="connsiteY3" fmla="*/ 343403 h 2362624"/>
                    <a:gd name="connsiteX4" fmla="*/ 612706 w 1134792"/>
                    <a:gd name="connsiteY4" fmla="*/ 343403 h 2362624"/>
                    <a:gd name="connsiteX5" fmla="*/ 612706 w 1134792"/>
                    <a:gd name="connsiteY5" fmla="*/ 432378 h 2362624"/>
                    <a:gd name="connsiteX6" fmla="*/ 812450 w 1134792"/>
                    <a:gd name="connsiteY6" fmla="*/ 432378 h 2362624"/>
                    <a:gd name="connsiteX7" fmla="*/ 846690 w 1134792"/>
                    <a:gd name="connsiteY7" fmla="*/ 466618 h 2362624"/>
                    <a:gd name="connsiteX8" fmla="*/ 836662 w 1134792"/>
                    <a:gd name="connsiteY8" fmla="*/ 490829 h 2362624"/>
                    <a:gd name="connsiteX9" fmla="*/ 824238 w 1134792"/>
                    <a:gd name="connsiteY9" fmla="*/ 495975 h 2362624"/>
                    <a:gd name="connsiteX10" fmla="*/ 847210 w 1134792"/>
                    <a:gd name="connsiteY10" fmla="*/ 507018 h 2362624"/>
                    <a:gd name="connsiteX11" fmla="*/ 987640 w 1134792"/>
                    <a:gd name="connsiteY11" fmla="*/ 677552 h 2362624"/>
                    <a:gd name="connsiteX12" fmla="*/ 1004307 w 1134792"/>
                    <a:gd name="connsiteY12" fmla="*/ 731244 h 2362624"/>
                    <a:gd name="connsiteX13" fmla="*/ 1100552 w 1134792"/>
                    <a:gd name="connsiteY13" fmla="*/ 731244 h 2362624"/>
                    <a:gd name="connsiteX14" fmla="*/ 1134792 w 1134792"/>
                    <a:gd name="connsiteY14" fmla="*/ 765484 h 2362624"/>
                    <a:gd name="connsiteX15" fmla="*/ 1124764 w 1134792"/>
                    <a:gd name="connsiteY15" fmla="*/ 789695 h 2362624"/>
                    <a:gd name="connsiteX16" fmla="*/ 1107326 w 1134792"/>
                    <a:gd name="connsiteY16" fmla="*/ 796918 h 2362624"/>
                    <a:gd name="connsiteX17" fmla="*/ 1107326 w 1134792"/>
                    <a:gd name="connsiteY17" fmla="*/ 2296950 h 2362624"/>
                    <a:gd name="connsiteX18" fmla="*/ 1124764 w 1134792"/>
                    <a:gd name="connsiteY18" fmla="*/ 2304173 h 2362624"/>
                    <a:gd name="connsiteX19" fmla="*/ 1134792 w 1134792"/>
                    <a:gd name="connsiteY19" fmla="*/ 2328384 h 2362624"/>
                    <a:gd name="connsiteX20" fmla="*/ 1100552 w 1134792"/>
                    <a:gd name="connsiteY20" fmla="*/ 2362624 h 2362624"/>
                    <a:gd name="connsiteX21" fmla="*/ 34240 w 1134792"/>
                    <a:gd name="connsiteY21" fmla="*/ 2362624 h 2362624"/>
                    <a:gd name="connsiteX22" fmla="*/ 0 w 1134792"/>
                    <a:gd name="connsiteY22" fmla="*/ 2328384 h 2362624"/>
                    <a:gd name="connsiteX23" fmla="*/ 10029 w 1134792"/>
                    <a:gd name="connsiteY23" fmla="*/ 2304173 h 2362624"/>
                    <a:gd name="connsiteX24" fmla="*/ 27463 w 1134792"/>
                    <a:gd name="connsiteY24" fmla="*/ 2296951 h 2362624"/>
                    <a:gd name="connsiteX25" fmla="*/ 27463 w 1134792"/>
                    <a:gd name="connsiteY25" fmla="*/ 796917 h 2362624"/>
                    <a:gd name="connsiteX26" fmla="*/ 10029 w 1134792"/>
                    <a:gd name="connsiteY26" fmla="*/ 789695 h 2362624"/>
                    <a:gd name="connsiteX27" fmla="*/ 0 w 1134792"/>
                    <a:gd name="connsiteY27" fmla="*/ 765484 h 2362624"/>
                    <a:gd name="connsiteX28" fmla="*/ 34240 w 1134792"/>
                    <a:gd name="connsiteY28" fmla="*/ 731244 h 2362624"/>
                    <a:gd name="connsiteX29" fmla="*/ 130485 w 1134792"/>
                    <a:gd name="connsiteY29" fmla="*/ 731244 h 2362624"/>
                    <a:gd name="connsiteX30" fmla="*/ 147152 w 1134792"/>
                    <a:gd name="connsiteY30" fmla="*/ 677552 h 2362624"/>
                    <a:gd name="connsiteX31" fmla="*/ 287582 w 1134792"/>
                    <a:gd name="connsiteY31" fmla="*/ 507018 h 2362624"/>
                    <a:gd name="connsiteX32" fmla="*/ 310554 w 1134792"/>
                    <a:gd name="connsiteY32" fmla="*/ 495975 h 2362624"/>
                    <a:gd name="connsiteX33" fmla="*/ 298130 w 1134792"/>
                    <a:gd name="connsiteY33" fmla="*/ 490829 h 2362624"/>
                    <a:gd name="connsiteX34" fmla="*/ 288101 w 1134792"/>
                    <a:gd name="connsiteY34" fmla="*/ 466618 h 2362624"/>
                    <a:gd name="connsiteX35" fmla="*/ 322341 w 1134792"/>
                    <a:gd name="connsiteY35" fmla="*/ 432378 h 2362624"/>
                    <a:gd name="connsiteX36" fmla="*/ 522092 w 1134792"/>
                    <a:gd name="connsiteY36" fmla="*/ 432378 h 2362624"/>
                    <a:gd name="connsiteX37" fmla="*/ 522092 w 1134792"/>
                    <a:gd name="connsiteY37" fmla="*/ 343403 h 2362624"/>
                    <a:gd name="connsiteX38" fmla="*/ 445908 w 1134792"/>
                    <a:gd name="connsiteY38" fmla="*/ 343403 h 2362624"/>
                    <a:gd name="connsiteX39" fmla="*/ 445908 w 1134792"/>
                    <a:gd name="connsiteY39" fmla="*/ 218658 h 2362624"/>
                    <a:gd name="connsiteX40" fmla="*/ 402919 w 1134792"/>
                    <a:gd name="connsiteY40" fmla="*/ 228551 h 2362624"/>
                    <a:gd name="connsiteX41" fmla="*/ 402919 w 1134792"/>
                    <a:gd name="connsiteY41" fmla="*/ 77147 h 2362624"/>
                    <a:gd name="connsiteX42" fmla="*/ 445908 w 1134792"/>
                    <a:gd name="connsiteY42" fmla="*/ 87041 h 2362624"/>
                    <a:gd name="connsiteX43" fmla="*/ 445908 w 1134792"/>
                    <a:gd name="connsiteY43" fmla="*/ 44521 h 2362624"/>
                    <a:gd name="connsiteX44" fmla="*/ 490429 w 1134792"/>
                    <a:gd name="connsiteY44" fmla="*/ 0 h 2362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134792" h="2362624">
                      <a:moveTo>
                        <a:pt x="490429" y="0"/>
                      </a:moveTo>
                      <a:lnTo>
                        <a:pt x="644365" y="0"/>
                      </a:lnTo>
                      <a:cubicBezTo>
                        <a:pt x="668953" y="0"/>
                        <a:pt x="688886" y="19933"/>
                        <a:pt x="688886" y="44521"/>
                      </a:cubicBezTo>
                      <a:lnTo>
                        <a:pt x="688886" y="343403"/>
                      </a:lnTo>
                      <a:lnTo>
                        <a:pt x="612706" y="343403"/>
                      </a:lnTo>
                      <a:lnTo>
                        <a:pt x="612706" y="432378"/>
                      </a:lnTo>
                      <a:lnTo>
                        <a:pt x="812450" y="432378"/>
                      </a:lnTo>
                      <a:cubicBezTo>
                        <a:pt x="831360" y="432378"/>
                        <a:pt x="846690" y="447708"/>
                        <a:pt x="846690" y="466618"/>
                      </a:cubicBezTo>
                      <a:cubicBezTo>
                        <a:pt x="846690" y="476073"/>
                        <a:pt x="842858" y="484633"/>
                        <a:pt x="836662" y="490829"/>
                      </a:cubicBezTo>
                      <a:lnTo>
                        <a:pt x="824238" y="495975"/>
                      </a:lnTo>
                      <a:lnTo>
                        <a:pt x="847210" y="507018"/>
                      </a:lnTo>
                      <a:cubicBezTo>
                        <a:pt x="909071" y="548811"/>
                        <a:pt x="958219" y="607994"/>
                        <a:pt x="987640" y="677552"/>
                      </a:cubicBezTo>
                      <a:lnTo>
                        <a:pt x="1004307" y="731244"/>
                      </a:lnTo>
                      <a:lnTo>
                        <a:pt x="1100552" y="731244"/>
                      </a:lnTo>
                      <a:cubicBezTo>
                        <a:pt x="1119462" y="731244"/>
                        <a:pt x="1134792" y="746574"/>
                        <a:pt x="1134792" y="765484"/>
                      </a:cubicBezTo>
                      <a:cubicBezTo>
                        <a:pt x="1134792" y="774939"/>
                        <a:pt x="1130960" y="783499"/>
                        <a:pt x="1124764" y="789695"/>
                      </a:cubicBezTo>
                      <a:lnTo>
                        <a:pt x="1107326" y="796918"/>
                      </a:lnTo>
                      <a:lnTo>
                        <a:pt x="1107326" y="2296950"/>
                      </a:lnTo>
                      <a:lnTo>
                        <a:pt x="1124764" y="2304173"/>
                      </a:lnTo>
                      <a:cubicBezTo>
                        <a:pt x="1130960" y="2310369"/>
                        <a:pt x="1134792" y="2318929"/>
                        <a:pt x="1134792" y="2328384"/>
                      </a:cubicBezTo>
                      <a:cubicBezTo>
                        <a:pt x="1134792" y="2347294"/>
                        <a:pt x="1119462" y="2362624"/>
                        <a:pt x="1100552" y="2362624"/>
                      </a:cubicBezTo>
                      <a:lnTo>
                        <a:pt x="34240" y="2362624"/>
                      </a:lnTo>
                      <a:cubicBezTo>
                        <a:pt x="15330" y="2362624"/>
                        <a:pt x="0" y="2347294"/>
                        <a:pt x="0" y="2328384"/>
                      </a:cubicBezTo>
                      <a:cubicBezTo>
                        <a:pt x="0" y="2318929"/>
                        <a:pt x="3833" y="2310369"/>
                        <a:pt x="10029" y="2304173"/>
                      </a:cubicBezTo>
                      <a:lnTo>
                        <a:pt x="27463" y="2296951"/>
                      </a:lnTo>
                      <a:lnTo>
                        <a:pt x="27463" y="796917"/>
                      </a:lnTo>
                      <a:lnTo>
                        <a:pt x="10029" y="789695"/>
                      </a:lnTo>
                      <a:cubicBezTo>
                        <a:pt x="3833" y="783499"/>
                        <a:pt x="0" y="774939"/>
                        <a:pt x="0" y="765484"/>
                      </a:cubicBezTo>
                      <a:cubicBezTo>
                        <a:pt x="0" y="746574"/>
                        <a:pt x="15330" y="731244"/>
                        <a:pt x="34240" y="731244"/>
                      </a:cubicBezTo>
                      <a:lnTo>
                        <a:pt x="130485" y="731244"/>
                      </a:lnTo>
                      <a:lnTo>
                        <a:pt x="147152" y="677552"/>
                      </a:lnTo>
                      <a:cubicBezTo>
                        <a:pt x="176573" y="607994"/>
                        <a:pt x="225721" y="548811"/>
                        <a:pt x="287582" y="507018"/>
                      </a:cubicBezTo>
                      <a:lnTo>
                        <a:pt x="310554" y="495975"/>
                      </a:lnTo>
                      <a:lnTo>
                        <a:pt x="298130" y="490829"/>
                      </a:lnTo>
                      <a:cubicBezTo>
                        <a:pt x="291934" y="484633"/>
                        <a:pt x="288101" y="476073"/>
                        <a:pt x="288101" y="466618"/>
                      </a:cubicBezTo>
                      <a:cubicBezTo>
                        <a:pt x="288101" y="447708"/>
                        <a:pt x="303431" y="432378"/>
                        <a:pt x="322341" y="432378"/>
                      </a:cubicBezTo>
                      <a:lnTo>
                        <a:pt x="522092" y="432378"/>
                      </a:lnTo>
                      <a:lnTo>
                        <a:pt x="522092" y="343403"/>
                      </a:lnTo>
                      <a:lnTo>
                        <a:pt x="445908" y="343403"/>
                      </a:lnTo>
                      <a:lnTo>
                        <a:pt x="445908" y="218658"/>
                      </a:lnTo>
                      <a:lnTo>
                        <a:pt x="402919" y="228551"/>
                      </a:lnTo>
                      <a:lnTo>
                        <a:pt x="402919" y="77147"/>
                      </a:lnTo>
                      <a:lnTo>
                        <a:pt x="445908" y="87041"/>
                      </a:lnTo>
                      <a:lnTo>
                        <a:pt x="445908" y="44521"/>
                      </a:lnTo>
                      <a:cubicBezTo>
                        <a:pt x="445908" y="19933"/>
                        <a:pt x="465841" y="0"/>
                        <a:pt x="490429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40" name="グループ化 439">
                  <a:extLst>
                    <a:ext uri="{FF2B5EF4-FFF2-40B4-BE49-F238E27FC236}">
                      <a16:creationId xmlns:a16="http://schemas.microsoft.com/office/drawing/2014/main" id="{0BA61E21-A880-77D7-06F3-CF876131DE97}"/>
                    </a:ext>
                  </a:extLst>
                </p:cNvPr>
                <p:cNvGrpSpPr/>
                <p:nvPr/>
              </p:nvGrpSpPr>
              <p:grpSpPr>
                <a:xfrm>
                  <a:off x="5179093" y="-2556665"/>
                  <a:ext cx="1134792" cy="2362624"/>
                  <a:chOff x="-2270475" y="-366822"/>
                  <a:chExt cx="993179" cy="2067790"/>
                </a:xfrm>
                <a:solidFill>
                  <a:srgbClr val="FFFFFF">
                    <a:lumMod val="95000"/>
                  </a:srgbClr>
                </a:solidFill>
              </p:grpSpPr>
              <p:grpSp>
                <p:nvGrpSpPr>
                  <p:cNvPr id="441" name="グループ化 440">
                    <a:extLst>
                      <a:ext uri="{FF2B5EF4-FFF2-40B4-BE49-F238E27FC236}">
                        <a16:creationId xmlns:a16="http://schemas.microsoft.com/office/drawing/2014/main" id="{44C21C46-7A48-FEC3-E4E0-F8671859E790}"/>
                      </a:ext>
                    </a:extLst>
                  </p:cNvPr>
                  <p:cNvGrpSpPr/>
                  <p:nvPr/>
                </p:nvGrpSpPr>
                <p:grpSpPr>
                  <a:xfrm>
                    <a:off x="-1917838" y="-366822"/>
                    <a:ext cx="250281" cy="442579"/>
                    <a:chOff x="-870088" y="357078"/>
                    <a:chExt cx="250281" cy="442579"/>
                  </a:xfrm>
                  <a:grpFill/>
                </p:grpSpPr>
                <p:sp>
                  <p:nvSpPr>
                    <p:cNvPr id="450" name="四角形: 上の 2 つの角を丸める 449">
                      <a:extLst>
                        <a:ext uri="{FF2B5EF4-FFF2-40B4-BE49-F238E27FC236}">
                          <a16:creationId xmlns:a16="http://schemas.microsoft.com/office/drawing/2014/main" id="{CD245731-0025-001A-435D-1D70A1A54E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765788" y="519849"/>
                      <a:ext cx="79306" cy="279808"/>
                    </a:xfrm>
                    <a:prstGeom prst="round2SameRect">
                      <a:avLst>
                        <a:gd name="adj1" fmla="val 18323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1" name="台形 450">
                      <a:extLst>
                        <a:ext uri="{FF2B5EF4-FFF2-40B4-BE49-F238E27FC236}">
                          <a16:creationId xmlns:a16="http://schemas.microsoft.com/office/drawing/2014/main" id="{E06C2BE9-0E66-635F-C8B3-117DC42CE5E9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-864367" y="418877"/>
                      <a:ext cx="132510" cy="143952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2" name="四角形: 上の 2 つの角を丸める 451">
                      <a:extLst>
                        <a:ext uri="{FF2B5EF4-FFF2-40B4-BE49-F238E27FC236}">
                          <a16:creationId xmlns:a16="http://schemas.microsoft.com/office/drawing/2014/main" id="{42F602C0-1A8A-BD95-ED33-E02F71E116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832463" y="357078"/>
                      <a:ext cx="212656" cy="300549"/>
                    </a:xfrm>
                    <a:prstGeom prst="round2SameRect">
                      <a:avLst>
                        <a:gd name="adj1" fmla="val 18323"/>
                        <a:gd name="adj2" fmla="val 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42" name="グループ化 441">
                    <a:extLst>
                      <a:ext uri="{FF2B5EF4-FFF2-40B4-BE49-F238E27FC236}">
                        <a16:creationId xmlns:a16="http://schemas.microsoft.com/office/drawing/2014/main" id="{4E907E9F-0DC2-86B5-2A44-779628B45DB4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443" name="四角形: 上の 2 つの角を丸める 442">
                      <a:extLst>
                        <a:ext uri="{FF2B5EF4-FFF2-40B4-BE49-F238E27FC236}">
                          <a16:creationId xmlns:a16="http://schemas.microsoft.com/office/drawing/2014/main" id="{5A3697A8-7E96-4E37-4D83-CB43522951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4" name="四角形: 上の 2 つの角を丸める 443">
                      <a:extLst>
                        <a:ext uri="{FF2B5EF4-FFF2-40B4-BE49-F238E27FC236}">
                          <a16:creationId xmlns:a16="http://schemas.microsoft.com/office/drawing/2014/main" id="{7EF4D45B-D974-60EA-00EC-04A687ABD2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C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5" name="四角形: 角を丸くする 444">
                      <a:extLst>
                        <a:ext uri="{FF2B5EF4-FFF2-40B4-BE49-F238E27FC236}">
                          <a16:creationId xmlns:a16="http://schemas.microsoft.com/office/drawing/2014/main" id="{0C91F523-60F6-8C91-8F6B-473F51931D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6" name="四角形: 角を丸くする 445">
                      <a:extLst>
                        <a:ext uri="{FF2B5EF4-FFF2-40B4-BE49-F238E27FC236}">
                          <a16:creationId xmlns:a16="http://schemas.microsoft.com/office/drawing/2014/main" id="{D2B09D0A-F872-052C-B108-A6F8E35938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7" name="四角形: 角を丸くする 446">
                      <a:extLst>
                        <a:ext uri="{FF2B5EF4-FFF2-40B4-BE49-F238E27FC236}">
                          <a16:creationId xmlns:a16="http://schemas.microsoft.com/office/drawing/2014/main" id="{E0868099-7567-9173-D5C5-DD2FE58A5C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8" name="楕円 447">
                      <a:extLst>
                        <a:ext uri="{FF2B5EF4-FFF2-40B4-BE49-F238E27FC236}">
                          <a16:creationId xmlns:a16="http://schemas.microsoft.com/office/drawing/2014/main" id="{EE59BCD8-8BC0-094A-22EA-CCDEE630E1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16518" y="2770745"/>
                      <a:ext cx="850832" cy="96431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9" name="テキスト ボックス 448">
                      <a:extLst>
                        <a:ext uri="{FF2B5EF4-FFF2-40B4-BE49-F238E27FC236}">
                          <a16:creationId xmlns:a16="http://schemas.microsoft.com/office/drawing/2014/main" id="{23A46884-0F5D-8C1A-7BC1-A15A47E7ABF5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4711768" y="3087080"/>
                      <a:ext cx="660332" cy="326333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</a:rPr>
                        <a:t>GAS</a:t>
                      </a:r>
                      <a:endParaRPr kumimoji="1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endParaRPr>
                    </a:p>
                  </p:txBody>
                </p:sp>
              </p:grpSp>
            </p:grpSp>
          </p:grpSp>
        </p:grp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7BB01433-9A60-7A80-5260-AF3BDF6A97D8}"/>
                </a:ext>
              </a:extLst>
            </p:cNvPr>
            <p:cNvSpPr/>
            <p:nvPr/>
          </p:nvSpPr>
          <p:spPr bwMode="auto">
            <a:xfrm>
              <a:off x="4358829" y="-209552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174670D9-AD39-225F-94FE-89C656014ED2}"/>
              </a:ext>
            </a:extLst>
          </p:cNvPr>
          <p:cNvGrpSpPr/>
          <p:nvPr/>
        </p:nvGrpSpPr>
        <p:grpSpPr>
          <a:xfrm>
            <a:off x="6686453" y="3833179"/>
            <a:ext cx="2541286" cy="2487408"/>
            <a:chOff x="409519" y="1063844"/>
            <a:chExt cx="3017520" cy="2953546"/>
          </a:xfrm>
        </p:grpSpPr>
        <p:sp>
          <p:nvSpPr>
            <p:cNvPr id="454" name="四角形: 角を丸くする 453">
              <a:extLst>
                <a:ext uri="{FF2B5EF4-FFF2-40B4-BE49-F238E27FC236}">
                  <a16:creationId xmlns:a16="http://schemas.microsoft.com/office/drawing/2014/main" id="{B3DE79B6-FE44-357B-3D97-B74108FD034E}"/>
                </a:ext>
              </a:extLst>
            </p:cNvPr>
            <p:cNvSpPr/>
            <p:nvPr/>
          </p:nvSpPr>
          <p:spPr bwMode="auto">
            <a:xfrm>
              <a:off x="538746" y="1166553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59DF61D6-6909-9440-63E6-B14ECB56F6C5}"/>
                </a:ext>
              </a:extLst>
            </p:cNvPr>
            <p:cNvSpPr/>
            <p:nvPr/>
          </p:nvSpPr>
          <p:spPr bwMode="auto">
            <a:xfrm>
              <a:off x="409519" y="1063844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9032EB97-2511-80F0-4B2C-3378E840E369}"/>
                </a:ext>
              </a:extLst>
            </p:cNvPr>
            <p:cNvGrpSpPr/>
            <p:nvPr/>
          </p:nvGrpSpPr>
          <p:grpSpPr>
            <a:xfrm>
              <a:off x="772044" y="1328297"/>
              <a:ext cx="2201240" cy="2349214"/>
              <a:chOff x="-9956382" y="4651768"/>
              <a:chExt cx="2560462" cy="2732584"/>
            </a:xfrm>
          </p:grpSpPr>
          <p:sp>
            <p:nvSpPr>
              <p:cNvPr id="458" name="星: 16 pt 457">
                <a:extLst>
                  <a:ext uri="{FF2B5EF4-FFF2-40B4-BE49-F238E27FC236}">
                    <a16:creationId xmlns:a16="http://schemas.microsoft.com/office/drawing/2014/main" id="{5BE11A8D-76B9-0BF2-53B6-05F0CC57DF9C}"/>
                  </a:ext>
                </a:extLst>
              </p:cNvPr>
              <p:cNvSpPr/>
              <p:nvPr/>
            </p:nvSpPr>
            <p:spPr bwMode="auto">
              <a:xfrm>
                <a:off x="-8708975" y="5459299"/>
                <a:ext cx="1000414" cy="1000414"/>
              </a:xfrm>
              <a:prstGeom prst="star16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7DC91969-39F9-E53E-5974-3CFFAC3C9004}"/>
                  </a:ext>
                </a:extLst>
              </p:cNvPr>
              <p:cNvGrpSpPr/>
              <p:nvPr/>
            </p:nvGrpSpPr>
            <p:grpSpPr>
              <a:xfrm rot="16200000">
                <a:off x="-9276798" y="5728633"/>
                <a:ext cx="1134792" cy="2176645"/>
                <a:chOff x="9361571" y="1166553"/>
                <a:chExt cx="1134792" cy="2176645"/>
              </a:xfrm>
            </p:grpSpPr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C91CB30A-7F6A-EF43-DAD7-4CF1F74CAFB2}"/>
                    </a:ext>
                  </a:extLst>
                </p:cNvPr>
                <p:cNvSpPr/>
                <p:nvPr/>
              </p:nvSpPr>
              <p:spPr bwMode="auto">
                <a:xfrm>
                  <a:off x="9361571" y="1166553"/>
                  <a:ext cx="1134792" cy="2176645"/>
                </a:xfrm>
                <a:custGeom>
                  <a:avLst/>
                  <a:gdLst>
                    <a:gd name="connsiteX0" fmla="*/ 538693 w 1134792"/>
                    <a:gd name="connsiteY0" fmla="*/ 0 h 2176645"/>
                    <a:gd name="connsiteX1" fmla="*/ 596101 w 1134792"/>
                    <a:gd name="connsiteY1" fmla="*/ 0 h 2176645"/>
                    <a:gd name="connsiteX2" fmla="*/ 612704 w 1134792"/>
                    <a:gd name="connsiteY2" fmla="*/ 16603 h 2176645"/>
                    <a:gd name="connsiteX3" fmla="*/ 612704 w 1134792"/>
                    <a:gd name="connsiteY3" fmla="*/ 246398 h 2176645"/>
                    <a:gd name="connsiteX4" fmla="*/ 812451 w 1134792"/>
                    <a:gd name="connsiteY4" fmla="*/ 246398 h 2176645"/>
                    <a:gd name="connsiteX5" fmla="*/ 846691 w 1134792"/>
                    <a:gd name="connsiteY5" fmla="*/ 280638 h 2176645"/>
                    <a:gd name="connsiteX6" fmla="*/ 836662 w 1134792"/>
                    <a:gd name="connsiteY6" fmla="*/ 304849 h 2176645"/>
                    <a:gd name="connsiteX7" fmla="*/ 825727 w 1134792"/>
                    <a:gd name="connsiteY7" fmla="*/ 309379 h 2176645"/>
                    <a:gd name="connsiteX8" fmla="*/ 847208 w 1134792"/>
                    <a:gd name="connsiteY8" fmla="*/ 321038 h 2176645"/>
                    <a:gd name="connsiteX9" fmla="*/ 981892 w 1134792"/>
                    <a:gd name="connsiteY9" fmla="*/ 478653 h 2176645"/>
                    <a:gd name="connsiteX10" fmla="*/ 1005783 w 1134792"/>
                    <a:gd name="connsiteY10" fmla="*/ 545264 h 2176645"/>
                    <a:gd name="connsiteX11" fmla="*/ 1100552 w 1134792"/>
                    <a:gd name="connsiteY11" fmla="*/ 545264 h 2176645"/>
                    <a:gd name="connsiteX12" fmla="*/ 1134792 w 1134792"/>
                    <a:gd name="connsiteY12" fmla="*/ 579504 h 2176645"/>
                    <a:gd name="connsiteX13" fmla="*/ 1124763 w 1134792"/>
                    <a:gd name="connsiteY13" fmla="*/ 603715 h 2176645"/>
                    <a:gd name="connsiteX14" fmla="*/ 1107327 w 1134792"/>
                    <a:gd name="connsiteY14" fmla="*/ 610938 h 2176645"/>
                    <a:gd name="connsiteX15" fmla="*/ 1107327 w 1134792"/>
                    <a:gd name="connsiteY15" fmla="*/ 2110971 h 2176645"/>
                    <a:gd name="connsiteX16" fmla="*/ 1124763 w 1134792"/>
                    <a:gd name="connsiteY16" fmla="*/ 2118194 h 2176645"/>
                    <a:gd name="connsiteX17" fmla="*/ 1134792 w 1134792"/>
                    <a:gd name="connsiteY17" fmla="*/ 2142405 h 2176645"/>
                    <a:gd name="connsiteX18" fmla="*/ 1100552 w 1134792"/>
                    <a:gd name="connsiteY18" fmla="*/ 2176645 h 2176645"/>
                    <a:gd name="connsiteX19" fmla="*/ 34240 w 1134792"/>
                    <a:gd name="connsiteY19" fmla="*/ 2176645 h 2176645"/>
                    <a:gd name="connsiteX20" fmla="*/ 0 w 1134792"/>
                    <a:gd name="connsiteY20" fmla="*/ 2142405 h 2176645"/>
                    <a:gd name="connsiteX21" fmla="*/ 10029 w 1134792"/>
                    <a:gd name="connsiteY21" fmla="*/ 2118194 h 2176645"/>
                    <a:gd name="connsiteX22" fmla="*/ 27464 w 1134792"/>
                    <a:gd name="connsiteY22" fmla="*/ 2110972 h 2176645"/>
                    <a:gd name="connsiteX23" fmla="*/ 27464 w 1134792"/>
                    <a:gd name="connsiteY23" fmla="*/ 610937 h 2176645"/>
                    <a:gd name="connsiteX24" fmla="*/ 10029 w 1134792"/>
                    <a:gd name="connsiteY24" fmla="*/ 603715 h 2176645"/>
                    <a:gd name="connsiteX25" fmla="*/ 0 w 1134792"/>
                    <a:gd name="connsiteY25" fmla="*/ 579504 h 2176645"/>
                    <a:gd name="connsiteX26" fmla="*/ 34240 w 1134792"/>
                    <a:gd name="connsiteY26" fmla="*/ 545264 h 2176645"/>
                    <a:gd name="connsiteX27" fmla="*/ 129007 w 1134792"/>
                    <a:gd name="connsiteY27" fmla="*/ 545264 h 2176645"/>
                    <a:gd name="connsiteX28" fmla="*/ 152898 w 1134792"/>
                    <a:gd name="connsiteY28" fmla="*/ 478653 h 2176645"/>
                    <a:gd name="connsiteX29" fmla="*/ 287582 w 1134792"/>
                    <a:gd name="connsiteY29" fmla="*/ 321038 h 2176645"/>
                    <a:gd name="connsiteX30" fmla="*/ 309064 w 1134792"/>
                    <a:gd name="connsiteY30" fmla="*/ 309378 h 2176645"/>
                    <a:gd name="connsiteX31" fmla="*/ 298130 w 1134792"/>
                    <a:gd name="connsiteY31" fmla="*/ 304849 h 2176645"/>
                    <a:gd name="connsiteX32" fmla="*/ 288101 w 1134792"/>
                    <a:gd name="connsiteY32" fmla="*/ 280638 h 2176645"/>
                    <a:gd name="connsiteX33" fmla="*/ 322341 w 1134792"/>
                    <a:gd name="connsiteY33" fmla="*/ 246398 h 2176645"/>
                    <a:gd name="connsiteX34" fmla="*/ 522090 w 1134792"/>
                    <a:gd name="connsiteY34" fmla="*/ 246398 h 2176645"/>
                    <a:gd name="connsiteX35" fmla="*/ 522090 w 1134792"/>
                    <a:gd name="connsiteY35" fmla="*/ 16603 h 2176645"/>
                    <a:gd name="connsiteX36" fmla="*/ 538693 w 1134792"/>
                    <a:gd name="connsiteY36" fmla="*/ 0 h 2176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34792" h="2176645">
                      <a:moveTo>
                        <a:pt x="538693" y="0"/>
                      </a:moveTo>
                      <a:lnTo>
                        <a:pt x="596101" y="0"/>
                      </a:lnTo>
                      <a:cubicBezTo>
                        <a:pt x="605271" y="0"/>
                        <a:pt x="612704" y="7433"/>
                        <a:pt x="612704" y="16603"/>
                      </a:cubicBezTo>
                      <a:lnTo>
                        <a:pt x="612704" y="246398"/>
                      </a:lnTo>
                      <a:lnTo>
                        <a:pt x="812451" y="246398"/>
                      </a:lnTo>
                      <a:cubicBezTo>
                        <a:pt x="831361" y="246398"/>
                        <a:pt x="846691" y="261728"/>
                        <a:pt x="846691" y="280638"/>
                      </a:cubicBezTo>
                      <a:cubicBezTo>
                        <a:pt x="846691" y="290093"/>
                        <a:pt x="842858" y="298653"/>
                        <a:pt x="836662" y="304849"/>
                      </a:cubicBezTo>
                      <a:lnTo>
                        <a:pt x="825727" y="309379"/>
                      </a:lnTo>
                      <a:lnTo>
                        <a:pt x="847208" y="321038"/>
                      </a:lnTo>
                      <a:cubicBezTo>
                        <a:pt x="905203" y="360219"/>
                        <a:pt x="952024" y="414684"/>
                        <a:pt x="981892" y="478653"/>
                      </a:cubicBezTo>
                      <a:lnTo>
                        <a:pt x="1005783" y="545264"/>
                      </a:lnTo>
                      <a:lnTo>
                        <a:pt x="1100552" y="545264"/>
                      </a:lnTo>
                      <a:cubicBezTo>
                        <a:pt x="1119462" y="545264"/>
                        <a:pt x="1134792" y="560594"/>
                        <a:pt x="1134792" y="579504"/>
                      </a:cubicBezTo>
                      <a:cubicBezTo>
                        <a:pt x="1134792" y="588959"/>
                        <a:pt x="1130960" y="597519"/>
                        <a:pt x="1124763" y="603715"/>
                      </a:cubicBezTo>
                      <a:lnTo>
                        <a:pt x="1107327" y="610938"/>
                      </a:lnTo>
                      <a:lnTo>
                        <a:pt x="1107327" y="2110971"/>
                      </a:lnTo>
                      <a:lnTo>
                        <a:pt x="1124763" y="2118194"/>
                      </a:lnTo>
                      <a:cubicBezTo>
                        <a:pt x="1130960" y="2124390"/>
                        <a:pt x="1134792" y="2132950"/>
                        <a:pt x="1134792" y="2142405"/>
                      </a:cubicBezTo>
                      <a:cubicBezTo>
                        <a:pt x="1134792" y="2161315"/>
                        <a:pt x="1119462" y="2176645"/>
                        <a:pt x="1100552" y="2176645"/>
                      </a:cubicBezTo>
                      <a:lnTo>
                        <a:pt x="34240" y="2176645"/>
                      </a:lnTo>
                      <a:cubicBezTo>
                        <a:pt x="15330" y="2176645"/>
                        <a:pt x="0" y="2161315"/>
                        <a:pt x="0" y="2142405"/>
                      </a:cubicBezTo>
                      <a:cubicBezTo>
                        <a:pt x="0" y="2132950"/>
                        <a:pt x="3833" y="2124390"/>
                        <a:pt x="10029" y="2118194"/>
                      </a:cubicBezTo>
                      <a:lnTo>
                        <a:pt x="27464" y="2110972"/>
                      </a:lnTo>
                      <a:lnTo>
                        <a:pt x="27464" y="610937"/>
                      </a:lnTo>
                      <a:lnTo>
                        <a:pt x="10029" y="603715"/>
                      </a:lnTo>
                      <a:cubicBezTo>
                        <a:pt x="3833" y="597519"/>
                        <a:pt x="0" y="588959"/>
                        <a:pt x="0" y="579504"/>
                      </a:cubicBezTo>
                      <a:cubicBezTo>
                        <a:pt x="0" y="560594"/>
                        <a:pt x="15330" y="545264"/>
                        <a:pt x="34240" y="545264"/>
                      </a:cubicBezTo>
                      <a:lnTo>
                        <a:pt x="129007" y="545264"/>
                      </a:lnTo>
                      <a:lnTo>
                        <a:pt x="152898" y="478653"/>
                      </a:lnTo>
                      <a:cubicBezTo>
                        <a:pt x="182766" y="414684"/>
                        <a:pt x="229587" y="360219"/>
                        <a:pt x="287582" y="321038"/>
                      </a:cubicBezTo>
                      <a:lnTo>
                        <a:pt x="309064" y="309378"/>
                      </a:lnTo>
                      <a:lnTo>
                        <a:pt x="298130" y="304849"/>
                      </a:lnTo>
                      <a:cubicBezTo>
                        <a:pt x="291934" y="298653"/>
                        <a:pt x="288101" y="290093"/>
                        <a:pt x="288101" y="280638"/>
                      </a:cubicBezTo>
                      <a:cubicBezTo>
                        <a:pt x="288101" y="261728"/>
                        <a:pt x="303431" y="246398"/>
                        <a:pt x="322341" y="246398"/>
                      </a:cubicBezTo>
                      <a:lnTo>
                        <a:pt x="522090" y="246398"/>
                      </a:lnTo>
                      <a:lnTo>
                        <a:pt x="522090" y="16603"/>
                      </a:lnTo>
                      <a:cubicBezTo>
                        <a:pt x="522090" y="7433"/>
                        <a:pt x="529523" y="0"/>
                        <a:pt x="53869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65" name="グループ化 464">
                  <a:extLst>
                    <a:ext uri="{FF2B5EF4-FFF2-40B4-BE49-F238E27FC236}">
                      <a16:creationId xmlns:a16="http://schemas.microsoft.com/office/drawing/2014/main" id="{86B6A3E1-55CC-0328-D956-EDF6B1EEE7D9}"/>
                    </a:ext>
                  </a:extLst>
                </p:cNvPr>
                <p:cNvGrpSpPr/>
                <p:nvPr/>
              </p:nvGrpSpPr>
              <p:grpSpPr>
                <a:xfrm>
                  <a:off x="9361571" y="1166553"/>
                  <a:ext cx="1134792" cy="2176645"/>
                  <a:chOff x="-2270475" y="-204051"/>
                  <a:chExt cx="993179" cy="1905019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466" name="四角形: 上の 2 つの角を丸める 465">
                    <a:extLst>
                      <a:ext uri="{FF2B5EF4-FFF2-40B4-BE49-F238E27FC236}">
                        <a16:creationId xmlns:a16="http://schemas.microsoft.com/office/drawing/2014/main" id="{DA7AEBE4-3167-D2C4-5A0B-9CC9A99F63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813538" y="-204051"/>
                    <a:ext cx="79306" cy="27980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67" name="グループ化 466">
                    <a:extLst>
                      <a:ext uri="{FF2B5EF4-FFF2-40B4-BE49-F238E27FC236}">
                        <a16:creationId xmlns:a16="http://schemas.microsoft.com/office/drawing/2014/main" id="{F9AB6535-14BB-FA5B-DDB3-5FB62ABCD053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468" name="四角形: 上の 2 つの角を丸める 467">
                      <a:extLst>
                        <a:ext uri="{FF2B5EF4-FFF2-40B4-BE49-F238E27FC236}">
                          <a16:creationId xmlns:a16="http://schemas.microsoft.com/office/drawing/2014/main" id="{5E395CEF-5FA3-D349-D4CC-F68F4BD075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9" name="四角形: 上の 2 つの角を丸める 468">
                      <a:extLst>
                        <a:ext uri="{FF2B5EF4-FFF2-40B4-BE49-F238E27FC236}">
                          <a16:creationId xmlns:a16="http://schemas.microsoft.com/office/drawing/2014/main" id="{6BC06DF3-27BD-0440-3CE1-66F238493E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C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70" name="四角形: 角を丸くする 469">
                      <a:extLst>
                        <a:ext uri="{FF2B5EF4-FFF2-40B4-BE49-F238E27FC236}">
                          <a16:creationId xmlns:a16="http://schemas.microsoft.com/office/drawing/2014/main" id="{F14783BB-79DC-234B-839A-AABE9CD387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71" name="四角形: 角を丸くする 470">
                      <a:extLst>
                        <a:ext uri="{FF2B5EF4-FFF2-40B4-BE49-F238E27FC236}">
                          <a16:creationId xmlns:a16="http://schemas.microsoft.com/office/drawing/2014/main" id="{F09F0420-6FE0-FF12-20A0-EE527454BD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72" name="四角形: 角を丸くする 471">
                      <a:extLst>
                        <a:ext uri="{FF2B5EF4-FFF2-40B4-BE49-F238E27FC236}">
                          <a16:creationId xmlns:a16="http://schemas.microsoft.com/office/drawing/2014/main" id="{C1ED1486-2E81-9831-DC7F-C6657564C0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73" name="楕円 472">
                      <a:extLst>
                        <a:ext uri="{FF2B5EF4-FFF2-40B4-BE49-F238E27FC236}">
                          <a16:creationId xmlns:a16="http://schemas.microsoft.com/office/drawing/2014/main" id="{64B28B59-5AAA-F8B5-C98C-6814A62FE7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16518" y="2770745"/>
                      <a:ext cx="850832" cy="96431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74" name="テキスト ボックス 473">
                      <a:extLst>
                        <a:ext uri="{FF2B5EF4-FFF2-40B4-BE49-F238E27FC236}">
                          <a16:creationId xmlns:a16="http://schemas.microsoft.com/office/drawing/2014/main" id="{8090C70C-9EC6-E752-E5C9-0FED42E58F7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711768" y="3087080"/>
                      <a:ext cx="660332" cy="326333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</a:rPr>
                        <a:t>GAS</a:t>
                      </a:r>
                      <a:endParaRPr kumimoji="1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endParaRPr>
                    </a:p>
                  </p:txBody>
                </p:sp>
              </p:grpSp>
            </p:grpSp>
          </p:grp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732D7A89-CE21-A576-CB70-827952CF2A42}"/>
                  </a:ext>
                </a:extLst>
              </p:cNvPr>
              <p:cNvSpPr/>
              <p:nvPr/>
            </p:nvSpPr>
            <p:spPr bwMode="auto">
              <a:xfrm>
                <a:off x="-8529897" y="6262613"/>
                <a:ext cx="697783" cy="354197"/>
              </a:xfrm>
              <a:custGeom>
                <a:avLst/>
                <a:gdLst>
                  <a:gd name="connsiteX0" fmla="*/ 0 w 697783"/>
                  <a:gd name="connsiteY0" fmla="*/ 0 h 354197"/>
                  <a:gd name="connsiteX1" fmla="*/ 697783 w 697783"/>
                  <a:gd name="connsiteY1" fmla="*/ 0 h 354197"/>
                  <a:gd name="connsiteX2" fmla="*/ 614272 w 697783"/>
                  <a:gd name="connsiteY2" fmla="*/ 46213 h 354197"/>
                  <a:gd name="connsiteX3" fmla="*/ 682201 w 697783"/>
                  <a:gd name="connsiteY3" fmla="*/ 131486 h 354197"/>
                  <a:gd name="connsiteX4" fmla="*/ 573870 w 697783"/>
                  <a:gd name="connsiteY4" fmla="*/ 143751 h 354197"/>
                  <a:gd name="connsiteX5" fmla="*/ 603997 w 697783"/>
                  <a:gd name="connsiteY5" fmla="*/ 248531 h 354197"/>
                  <a:gd name="connsiteX6" fmla="*/ 499217 w 697783"/>
                  <a:gd name="connsiteY6" fmla="*/ 218404 h 354197"/>
                  <a:gd name="connsiteX7" fmla="*/ 486952 w 697783"/>
                  <a:gd name="connsiteY7" fmla="*/ 326735 h 354197"/>
                  <a:gd name="connsiteX8" fmla="*/ 401679 w 697783"/>
                  <a:gd name="connsiteY8" fmla="*/ 258806 h 354197"/>
                  <a:gd name="connsiteX9" fmla="*/ 348892 w 697783"/>
                  <a:gd name="connsiteY9" fmla="*/ 354197 h 354197"/>
                  <a:gd name="connsiteX10" fmla="*/ 296104 w 697783"/>
                  <a:gd name="connsiteY10" fmla="*/ 258806 h 354197"/>
                  <a:gd name="connsiteX11" fmla="*/ 210831 w 697783"/>
                  <a:gd name="connsiteY11" fmla="*/ 326735 h 354197"/>
                  <a:gd name="connsiteX12" fmla="*/ 198566 w 697783"/>
                  <a:gd name="connsiteY12" fmla="*/ 218404 h 354197"/>
                  <a:gd name="connsiteX13" fmla="*/ 93786 w 697783"/>
                  <a:gd name="connsiteY13" fmla="*/ 248531 h 354197"/>
                  <a:gd name="connsiteX14" fmla="*/ 123913 w 697783"/>
                  <a:gd name="connsiteY14" fmla="*/ 143751 h 354197"/>
                  <a:gd name="connsiteX15" fmla="*/ 15582 w 697783"/>
                  <a:gd name="connsiteY15" fmla="*/ 131486 h 354197"/>
                  <a:gd name="connsiteX16" fmla="*/ 83511 w 697783"/>
                  <a:gd name="connsiteY16" fmla="*/ 46213 h 35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7783" h="354197">
                    <a:moveTo>
                      <a:pt x="0" y="0"/>
                    </a:moveTo>
                    <a:lnTo>
                      <a:pt x="697783" y="0"/>
                    </a:lnTo>
                    <a:lnTo>
                      <a:pt x="614272" y="46213"/>
                    </a:lnTo>
                    <a:lnTo>
                      <a:pt x="682201" y="131486"/>
                    </a:lnTo>
                    <a:lnTo>
                      <a:pt x="573870" y="143751"/>
                    </a:lnTo>
                    <a:lnTo>
                      <a:pt x="603997" y="248531"/>
                    </a:lnTo>
                    <a:lnTo>
                      <a:pt x="499217" y="218404"/>
                    </a:lnTo>
                    <a:lnTo>
                      <a:pt x="486952" y="326735"/>
                    </a:lnTo>
                    <a:lnTo>
                      <a:pt x="401679" y="258806"/>
                    </a:lnTo>
                    <a:lnTo>
                      <a:pt x="348892" y="354197"/>
                    </a:lnTo>
                    <a:lnTo>
                      <a:pt x="296104" y="258806"/>
                    </a:lnTo>
                    <a:lnTo>
                      <a:pt x="210831" y="326735"/>
                    </a:lnTo>
                    <a:lnTo>
                      <a:pt x="198566" y="218404"/>
                    </a:lnTo>
                    <a:lnTo>
                      <a:pt x="93786" y="248531"/>
                    </a:lnTo>
                    <a:lnTo>
                      <a:pt x="123913" y="143751"/>
                    </a:lnTo>
                    <a:lnTo>
                      <a:pt x="15582" y="131486"/>
                    </a:lnTo>
                    <a:lnTo>
                      <a:pt x="83511" y="462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F9ABF507-7F46-FA0C-0F8D-E6224A7C716E}"/>
                  </a:ext>
                </a:extLst>
              </p:cNvPr>
              <p:cNvGrpSpPr/>
              <p:nvPr/>
            </p:nvGrpSpPr>
            <p:grpSpPr>
              <a:xfrm rot="6300000" flipH="1">
                <a:off x="-9272015" y="3967401"/>
                <a:ext cx="1191728" cy="2560462"/>
                <a:chOff x="-9113939" y="3783597"/>
                <a:chExt cx="1783020" cy="3830868"/>
              </a:xfrm>
              <a:solidFill>
                <a:srgbClr val="CC6600"/>
              </a:solidFill>
            </p:grpSpPr>
            <p:sp>
              <p:nvSpPr>
                <p:cNvPr id="462" name="台形 461">
                  <a:extLst>
                    <a:ext uri="{FF2B5EF4-FFF2-40B4-BE49-F238E27FC236}">
                      <a16:creationId xmlns:a16="http://schemas.microsoft.com/office/drawing/2014/main" id="{8449D7AB-5675-0EF7-0751-928C0D262184}"/>
                    </a:ext>
                  </a:extLst>
                </p:cNvPr>
                <p:cNvSpPr/>
                <p:nvPr/>
              </p:nvSpPr>
              <p:spPr bwMode="auto">
                <a:xfrm>
                  <a:off x="-8195146" y="3783597"/>
                  <a:ext cx="359335" cy="3830868"/>
                </a:xfrm>
                <a:prstGeom prst="trapezoid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76BC8DD9-A7A8-D27F-5B39-3ECA279DA31D}"/>
                    </a:ext>
                  </a:extLst>
                </p:cNvPr>
                <p:cNvSpPr/>
                <p:nvPr/>
              </p:nvSpPr>
              <p:spPr bwMode="auto">
                <a:xfrm rot="5400000">
                  <a:off x="-8583004" y="3397299"/>
                  <a:ext cx="721150" cy="1783020"/>
                </a:xfrm>
                <a:custGeom>
                  <a:avLst/>
                  <a:gdLst>
                    <a:gd name="connsiteX0" fmla="*/ 0 w 1132810"/>
                    <a:gd name="connsiteY0" fmla="*/ 1209404 h 2863458"/>
                    <a:gd name="connsiteX1" fmla="*/ 0 w 1132810"/>
                    <a:gd name="connsiteY1" fmla="*/ 1203835 h 2863458"/>
                    <a:gd name="connsiteX2" fmla="*/ 0 w 1132810"/>
                    <a:gd name="connsiteY2" fmla="*/ 102661 h 2863458"/>
                    <a:gd name="connsiteX3" fmla="*/ 102661 w 1132810"/>
                    <a:gd name="connsiteY3" fmla="*/ 0 h 2863458"/>
                    <a:gd name="connsiteX4" fmla="*/ 513291 w 1132810"/>
                    <a:gd name="connsiteY4" fmla="*/ 0 h 2863458"/>
                    <a:gd name="connsiteX5" fmla="*/ 615952 w 1132810"/>
                    <a:gd name="connsiteY5" fmla="*/ 102661 h 2863458"/>
                    <a:gd name="connsiteX6" fmla="*/ 615952 w 1132810"/>
                    <a:gd name="connsiteY6" fmla="*/ 1209404 h 2863458"/>
                    <a:gd name="connsiteX7" fmla="*/ 614697 w 1132810"/>
                    <a:gd name="connsiteY7" fmla="*/ 1209404 h 2863458"/>
                    <a:gd name="connsiteX8" fmla="*/ 622568 w 1132810"/>
                    <a:gd name="connsiteY8" fmla="*/ 1418290 h 2863458"/>
                    <a:gd name="connsiteX9" fmla="*/ 1091509 w 1132810"/>
                    <a:gd name="connsiteY9" fmla="*/ 2719220 h 2863458"/>
                    <a:gd name="connsiteX10" fmla="*/ 1132810 w 1132810"/>
                    <a:gd name="connsiteY10" fmla="*/ 2766795 h 2863458"/>
                    <a:gd name="connsiteX11" fmla="*/ 1077002 w 1132810"/>
                    <a:gd name="connsiteY11" fmla="*/ 2863458 h 2863458"/>
                    <a:gd name="connsiteX12" fmla="*/ 981294 w 1132810"/>
                    <a:gd name="connsiteY12" fmla="*/ 2843565 h 2863458"/>
                    <a:gd name="connsiteX13" fmla="*/ 4868 w 1132810"/>
                    <a:gd name="connsiteY13" fmla="*/ 1353827 h 2863458"/>
                    <a:gd name="connsiteX14" fmla="*/ 181 w 1132810"/>
                    <a:gd name="connsiteY14" fmla="*/ 1209404 h 2863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32810" h="2863458">
                      <a:moveTo>
                        <a:pt x="0" y="1209404"/>
                      </a:moveTo>
                      <a:lnTo>
                        <a:pt x="0" y="1203835"/>
                      </a:lnTo>
                      <a:lnTo>
                        <a:pt x="0" y="102661"/>
                      </a:lnTo>
                      <a:cubicBezTo>
                        <a:pt x="0" y="45963"/>
                        <a:pt x="45963" y="0"/>
                        <a:pt x="102661" y="0"/>
                      </a:cubicBezTo>
                      <a:lnTo>
                        <a:pt x="513291" y="0"/>
                      </a:lnTo>
                      <a:cubicBezTo>
                        <a:pt x="569989" y="0"/>
                        <a:pt x="615952" y="45963"/>
                        <a:pt x="615952" y="102661"/>
                      </a:cubicBezTo>
                      <a:lnTo>
                        <a:pt x="615952" y="1209404"/>
                      </a:lnTo>
                      <a:lnTo>
                        <a:pt x="614697" y="1209404"/>
                      </a:lnTo>
                      <a:lnTo>
                        <a:pt x="622568" y="1418290"/>
                      </a:lnTo>
                      <a:cubicBezTo>
                        <a:pt x="660069" y="1914329"/>
                        <a:pt x="826629" y="2375879"/>
                        <a:pt x="1091509" y="2719220"/>
                      </a:cubicBezTo>
                      <a:lnTo>
                        <a:pt x="1132810" y="2766795"/>
                      </a:lnTo>
                      <a:lnTo>
                        <a:pt x="1077002" y="2863458"/>
                      </a:lnTo>
                      <a:lnTo>
                        <a:pt x="981294" y="2843565"/>
                      </a:lnTo>
                      <a:cubicBezTo>
                        <a:pt x="456273" y="2697250"/>
                        <a:pt x="53201" y="2094993"/>
                        <a:pt x="4868" y="1353827"/>
                      </a:cubicBezTo>
                      <a:lnTo>
                        <a:pt x="181" y="1209404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AA143B48-D992-3E55-8693-2CB4ED208145}"/>
                </a:ext>
              </a:extLst>
            </p:cNvPr>
            <p:cNvSpPr/>
            <p:nvPr/>
          </p:nvSpPr>
          <p:spPr bwMode="auto">
            <a:xfrm>
              <a:off x="409519" y="1063844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FBDC4704-54BB-FF8E-D065-FE2DBEC6321D}"/>
              </a:ext>
            </a:extLst>
          </p:cNvPr>
          <p:cNvGrpSpPr/>
          <p:nvPr/>
        </p:nvGrpSpPr>
        <p:grpSpPr>
          <a:xfrm>
            <a:off x="765651" y="939012"/>
            <a:ext cx="2541286" cy="2487408"/>
            <a:chOff x="-6107125" y="1121121"/>
            <a:chExt cx="3017520" cy="2953546"/>
          </a:xfrm>
        </p:grpSpPr>
        <p:sp>
          <p:nvSpPr>
            <p:cNvPr id="494" name="四角形: 角を丸くする 493">
              <a:extLst>
                <a:ext uri="{FF2B5EF4-FFF2-40B4-BE49-F238E27FC236}">
                  <a16:creationId xmlns:a16="http://schemas.microsoft.com/office/drawing/2014/main" id="{03F6EE63-1D72-63E9-56C8-E12E5256F06A}"/>
                </a:ext>
              </a:extLst>
            </p:cNvPr>
            <p:cNvSpPr/>
            <p:nvPr/>
          </p:nvSpPr>
          <p:spPr bwMode="auto">
            <a:xfrm>
              <a:off x="-5977898" y="1223830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3E8B6318-A730-C168-1019-3535E2EEE899}"/>
                </a:ext>
              </a:extLst>
            </p:cNvPr>
            <p:cNvSpPr/>
            <p:nvPr/>
          </p:nvSpPr>
          <p:spPr bwMode="auto">
            <a:xfrm>
              <a:off x="-6107125" y="112112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3E38CC70-785E-3088-D2A0-B189C273F685}"/>
                </a:ext>
              </a:extLst>
            </p:cNvPr>
            <p:cNvSpPr/>
            <p:nvPr/>
          </p:nvSpPr>
          <p:spPr bwMode="auto">
            <a:xfrm>
              <a:off x="-5618561" y="1500893"/>
              <a:ext cx="2238355" cy="2210287"/>
            </a:xfrm>
            <a:custGeom>
              <a:avLst/>
              <a:gdLst>
                <a:gd name="connsiteX0" fmla="*/ 79031 w 2238355"/>
                <a:gd name="connsiteY0" fmla="*/ 1981425 h 2210287"/>
                <a:gd name="connsiteX1" fmla="*/ 158062 w 2238355"/>
                <a:gd name="connsiteY1" fmla="*/ 2131256 h 2210287"/>
                <a:gd name="connsiteX2" fmla="*/ 79031 w 2238355"/>
                <a:gd name="connsiteY2" fmla="*/ 2210287 h 2210287"/>
                <a:gd name="connsiteX3" fmla="*/ 0 w 2238355"/>
                <a:gd name="connsiteY3" fmla="*/ 2131256 h 2210287"/>
                <a:gd name="connsiteX4" fmla="*/ 79031 w 2238355"/>
                <a:gd name="connsiteY4" fmla="*/ 1981425 h 2210287"/>
                <a:gd name="connsiteX5" fmla="*/ 79031 w 2238355"/>
                <a:gd name="connsiteY5" fmla="*/ 1585185 h 2210287"/>
                <a:gd name="connsiteX6" fmla="*/ 158062 w 2238355"/>
                <a:gd name="connsiteY6" fmla="*/ 1735016 h 2210287"/>
                <a:gd name="connsiteX7" fmla="*/ 79031 w 2238355"/>
                <a:gd name="connsiteY7" fmla="*/ 1814047 h 2210287"/>
                <a:gd name="connsiteX8" fmla="*/ 0 w 2238355"/>
                <a:gd name="connsiteY8" fmla="*/ 1735016 h 2210287"/>
                <a:gd name="connsiteX9" fmla="*/ 79031 w 2238355"/>
                <a:gd name="connsiteY9" fmla="*/ 1585185 h 2210287"/>
                <a:gd name="connsiteX10" fmla="*/ 774407 w 2238355"/>
                <a:gd name="connsiteY10" fmla="*/ 1548546 h 2210287"/>
                <a:gd name="connsiteX11" fmla="*/ 774407 w 2238355"/>
                <a:gd name="connsiteY11" fmla="*/ 1548546 h 2210287"/>
                <a:gd name="connsiteX12" fmla="*/ 774406 w 2238355"/>
                <a:gd name="connsiteY12" fmla="*/ 1548546 h 2210287"/>
                <a:gd name="connsiteX13" fmla="*/ 446902 w 2238355"/>
                <a:gd name="connsiteY13" fmla="*/ 1497999 h 2210287"/>
                <a:gd name="connsiteX14" fmla="*/ 446902 w 2238355"/>
                <a:gd name="connsiteY14" fmla="*/ 1498000 h 2210287"/>
                <a:gd name="connsiteX15" fmla="*/ 446902 w 2238355"/>
                <a:gd name="connsiteY15" fmla="*/ 1497999 h 2210287"/>
                <a:gd name="connsiteX16" fmla="*/ 2223552 w 2238355"/>
                <a:gd name="connsiteY16" fmla="*/ 711882 h 2210287"/>
                <a:gd name="connsiteX17" fmla="*/ 2223551 w 2238355"/>
                <a:gd name="connsiteY17" fmla="*/ 711882 h 2210287"/>
                <a:gd name="connsiteX18" fmla="*/ 2223551 w 2238355"/>
                <a:gd name="connsiteY18" fmla="*/ 711882 h 2210287"/>
                <a:gd name="connsiteX19" fmla="*/ 1837299 w 2238355"/>
                <a:gd name="connsiteY19" fmla="*/ 1013 h 2210287"/>
                <a:gd name="connsiteX20" fmla="*/ 1855272 w 2238355"/>
                <a:gd name="connsiteY20" fmla="*/ 14804 h 2210287"/>
                <a:gd name="connsiteX21" fmla="*/ 2234385 w 2238355"/>
                <a:gd name="connsiteY21" fmla="*/ 671449 h 2210287"/>
                <a:gd name="connsiteX22" fmla="*/ 2237342 w 2238355"/>
                <a:gd name="connsiteY22" fmla="*/ 693910 h 2210287"/>
                <a:gd name="connsiteX23" fmla="*/ 2223551 w 2238355"/>
                <a:gd name="connsiteY23" fmla="*/ 711882 h 2210287"/>
                <a:gd name="connsiteX24" fmla="*/ 2201092 w 2238355"/>
                <a:gd name="connsiteY24" fmla="*/ 714839 h 2210287"/>
                <a:gd name="connsiteX25" fmla="*/ 2191548 w 2238355"/>
                <a:gd name="connsiteY25" fmla="*/ 707516 h 2210287"/>
                <a:gd name="connsiteX26" fmla="*/ 786627 w 2238355"/>
                <a:gd name="connsiteY26" fmla="*/ 1518647 h 2210287"/>
                <a:gd name="connsiteX27" fmla="*/ 788197 w 2238355"/>
                <a:gd name="connsiteY27" fmla="*/ 1530574 h 2210287"/>
                <a:gd name="connsiteX28" fmla="*/ 774407 w 2238355"/>
                <a:gd name="connsiteY28" fmla="*/ 1548546 h 2210287"/>
                <a:gd name="connsiteX29" fmla="*/ 751947 w 2238355"/>
                <a:gd name="connsiteY29" fmla="*/ 1551503 h 2210287"/>
                <a:gd name="connsiteX30" fmla="*/ 733974 w 2238355"/>
                <a:gd name="connsiteY30" fmla="*/ 1537712 h 2210287"/>
                <a:gd name="connsiteX31" fmla="*/ 702125 w 2238355"/>
                <a:gd name="connsiteY31" fmla="*/ 1482547 h 2210287"/>
                <a:gd name="connsiteX32" fmla="*/ 670805 w 2238355"/>
                <a:gd name="connsiteY32" fmla="*/ 1491234 h 2210287"/>
                <a:gd name="connsiteX33" fmla="*/ 505018 w 2238355"/>
                <a:gd name="connsiteY33" fmla="*/ 1480431 h 2210287"/>
                <a:gd name="connsiteX34" fmla="*/ 457681 w 2238355"/>
                <a:gd name="connsiteY34" fmla="*/ 1457472 h 2210287"/>
                <a:gd name="connsiteX35" fmla="*/ 457736 w 2238355"/>
                <a:gd name="connsiteY35" fmla="*/ 1457567 h 2210287"/>
                <a:gd name="connsiteX36" fmla="*/ 460693 w 2238355"/>
                <a:gd name="connsiteY36" fmla="*/ 1480027 h 2210287"/>
                <a:gd name="connsiteX37" fmla="*/ 446902 w 2238355"/>
                <a:gd name="connsiteY37" fmla="*/ 1497999 h 2210287"/>
                <a:gd name="connsiteX38" fmla="*/ 424442 w 2238355"/>
                <a:gd name="connsiteY38" fmla="*/ 1500956 h 2210287"/>
                <a:gd name="connsiteX39" fmla="*/ 406469 w 2238355"/>
                <a:gd name="connsiteY39" fmla="*/ 1487165 h 2210287"/>
                <a:gd name="connsiteX40" fmla="*/ 340258 w 2238355"/>
                <a:gd name="connsiteY40" fmla="*/ 1372484 h 2210287"/>
                <a:gd name="connsiteX41" fmla="*/ 168227 w 2238355"/>
                <a:gd name="connsiteY41" fmla="*/ 1471807 h 2210287"/>
                <a:gd name="connsiteX42" fmla="*/ 148620 w 2238355"/>
                <a:gd name="connsiteY42" fmla="*/ 1466553 h 2210287"/>
                <a:gd name="connsiteX43" fmla="*/ 123808 w 2238355"/>
                <a:gd name="connsiteY43" fmla="*/ 1423577 h 2210287"/>
                <a:gd name="connsiteX44" fmla="*/ 129061 w 2238355"/>
                <a:gd name="connsiteY44" fmla="*/ 1403970 h 2210287"/>
                <a:gd name="connsiteX45" fmla="*/ 301093 w 2238355"/>
                <a:gd name="connsiteY45" fmla="*/ 1304648 h 2210287"/>
                <a:gd name="connsiteX46" fmla="*/ 234883 w 2238355"/>
                <a:gd name="connsiteY46" fmla="*/ 1189969 h 2210287"/>
                <a:gd name="connsiteX47" fmla="*/ 245717 w 2238355"/>
                <a:gd name="connsiteY47" fmla="*/ 1149536 h 2210287"/>
                <a:gd name="connsiteX48" fmla="*/ 245718 w 2238355"/>
                <a:gd name="connsiteY48" fmla="*/ 1149537 h 2210287"/>
                <a:gd name="connsiteX49" fmla="*/ 268178 w 2238355"/>
                <a:gd name="connsiteY49" fmla="*/ 1146580 h 2210287"/>
                <a:gd name="connsiteX50" fmla="*/ 285614 w 2238355"/>
                <a:gd name="connsiteY50" fmla="*/ 1159959 h 2210287"/>
                <a:gd name="connsiteX51" fmla="*/ 286090 w 2238355"/>
                <a:gd name="connsiteY51" fmla="*/ 1131542 h 2210287"/>
                <a:gd name="connsiteX52" fmla="*/ 334528 w 2238355"/>
                <a:gd name="connsiteY52" fmla="*/ 997742 h 2210287"/>
                <a:gd name="connsiteX53" fmla="*/ 387371 w 2238355"/>
                <a:gd name="connsiteY53" fmla="*/ 937378 h 2210287"/>
                <a:gd name="connsiteX54" fmla="*/ 354860 w 2238355"/>
                <a:gd name="connsiteY54" fmla="*/ 881066 h 2210287"/>
                <a:gd name="connsiteX55" fmla="*/ 365694 w 2238355"/>
                <a:gd name="connsiteY55" fmla="*/ 840633 h 2210287"/>
                <a:gd name="connsiteX56" fmla="*/ 365694 w 2238355"/>
                <a:gd name="connsiteY56" fmla="*/ 840634 h 2210287"/>
                <a:gd name="connsiteX57" fmla="*/ 388155 w 2238355"/>
                <a:gd name="connsiteY57" fmla="*/ 837677 h 2210287"/>
                <a:gd name="connsiteX58" fmla="*/ 397699 w 2238355"/>
                <a:gd name="connsiteY58" fmla="*/ 845001 h 2210287"/>
                <a:gd name="connsiteX59" fmla="*/ 1802618 w 2238355"/>
                <a:gd name="connsiteY59" fmla="*/ 33871 h 2210287"/>
                <a:gd name="connsiteX60" fmla="*/ 1801048 w 2238355"/>
                <a:gd name="connsiteY60" fmla="*/ 21942 h 2210287"/>
                <a:gd name="connsiteX61" fmla="*/ 1814839 w 2238355"/>
                <a:gd name="connsiteY61" fmla="*/ 3969 h 2210287"/>
                <a:gd name="connsiteX62" fmla="*/ 1814839 w 2238355"/>
                <a:gd name="connsiteY62" fmla="*/ 3970 h 2210287"/>
                <a:gd name="connsiteX63" fmla="*/ 1837299 w 2238355"/>
                <a:gd name="connsiteY63" fmla="*/ 1013 h 221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238355" h="2210287">
                  <a:moveTo>
                    <a:pt x="79031" y="1981425"/>
                  </a:moveTo>
                  <a:cubicBezTo>
                    <a:pt x="96000" y="2010156"/>
                    <a:pt x="158062" y="2087609"/>
                    <a:pt x="158062" y="2131256"/>
                  </a:cubicBezTo>
                  <a:cubicBezTo>
                    <a:pt x="158062" y="2174904"/>
                    <a:pt x="122679" y="2210287"/>
                    <a:pt x="79031" y="2210287"/>
                  </a:cubicBezTo>
                  <a:cubicBezTo>
                    <a:pt x="35384" y="2210287"/>
                    <a:pt x="0" y="2174904"/>
                    <a:pt x="0" y="2131256"/>
                  </a:cubicBezTo>
                  <a:cubicBezTo>
                    <a:pt x="0" y="2087609"/>
                    <a:pt x="60010" y="2009130"/>
                    <a:pt x="79031" y="1981425"/>
                  </a:cubicBezTo>
                  <a:close/>
                  <a:moveTo>
                    <a:pt x="79031" y="1585185"/>
                  </a:moveTo>
                  <a:cubicBezTo>
                    <a:pt x="96000" y="1613916"/>
                    <a:pt x="158062" y="1691369"/>
                    <a:pt x="158062" y="1735016"/>
                  </a:cubicBezTo>
                  <a:cubicBezTo>
                    <a:pt x="158062" y="1778664"/>
                    <a:pt x="122679" y="1814047"/>
                    <a:pt x="79031" y="1814047"/>
                  </a:cubicBezTo>
                  <a:cubicBezTo>
                    <a:pt x="35384" y="1814047"/>
                    <a:pt x="0" y="1778664"/>
                    <a:pt x="0" y="1735016"/>
                  </a:cubicBezTo>
                  <a:cubicBezTo>
                    <a:pt x="0" y="1691369"/>
                    <a:pt x="60010" y="1612889"/>
                    <a:pt x="79031" y="1585185"/>
                  </a:cubicBezTo>
                  <a:close/>
                  <a:moveTo>
                    <a:pt x="774407" y="1548546"/>
                  </a:moveTo>
                  <a:lnTo>
                    <a:pt x="774407" y="1548546"/>
                  </a:lnTo>
                  <a:lnTo>
                    <a:pt x="774406" y="1548546"/>
                  </a:lnTo>
                  <a:close/>
                  <a:moveTo>
                    <a:pt x="446902" y="1497999"/>
                  </a:moveTo>
                  <a:lnTo>
                    <a:pt x="446902" y="1498000"/>
                  </a:lnTo>
                  <a:lnTo>
                    <a:pt x="446902" y="1497999"/>
                  </a:lnTo>
                  <a:close/>
                  <a:moveTo>
                    <a:pt x="2223552" y="711882"/>
                  </a:moveTo>
                  <a:lnTo>
                    <a:pt x="2223551" y="711882"/>
                  </a:lnTo>
                  <a:lnTo>
                    <a:pt x="2223551" y="711882"/>
                  </a:lnTo>
                  <a:close/>
                  <a:moveTo>
                    <a:pt x="1837299" y="1013"/>
                  </a:moveTo>
                  <a:cubicBezTo>
                    <a:pt x="1844616" y="2974"/>
                    <a:pt x="1851185" y="7726"/>
                    <a:pt x="1855272" y="14804"/>
                  </a:cubicBezTo>
                  <a:lnTo>
                    <a:pt x="2234385" y="671449"/>
                  </a:lnTo>
                  <a:cubicBezTo>
                    <a:pt x="2238472" y="678528"/>
                    <a:pt x="2239303" y="686593"/>
                    <a:pt x="2237342" y="693910"/>
                  </a:cubicBezTo>
                  <a:lnTo>
                    <a:pt x="2223551" y="711882"/>
                  </a:lnTo>
                  <a:lnTo>
                    <a:pt x="2201092" y="714839"/>
                  </a:lnTo>
                  <a:lnTo>
                    <a:pt x="2191548" y="707516"/>
                  </a:lnTo>
                  <a:lnTo>
                    <a:pt x="786627" y="1518647"/>
                  </a:lnTo>
                  <a:lnTo>
                    <a:pt x="788197" y="1530574"/>
                  </a:lnTo>
                  <a:lnTo>
                    <a:pt x="774407" y="1548546"/>
                  </a:lnTo>
                  <a:lnTo>
                    <a:pt x="751947" y="1551503"/>
                  </a:lnTo>
                  <a:cubicBezTo>
                    <a:pt x="744630" y="1549542"/>
                    <a:pt x="738061" y="1544790"/>
                    <a:pt x="733974" y="1537712"/>
                  </a:cubicBezTo>
                  <a:lnTo>
                    <a:pt x="702125" y="1482547"/>
                  </a:lnTo>
                  <a:lnTo>
                    <a:pt x="670805" y="1491234"/>
                  </a:lnTo>
                  <a:cubicBezTo>
                    <a:pt x="614990" y="1502212"/>
                    <a:pt x="557822" y="1498100"/>
                    <a:pt x="505018" y="1480431"/>
                  </a:cubicBezTo>
                  <a:lnTo>
                    <a:pt x="457681" y="1457472"/>
                  </a:lnTo>
                  <a:lnTo>
                    <a:pt x="457736" y="1457567"/>
                  </a:lnTo>
                  <a:cubicBezTo>
                    <a:pt x="461823" y="1464645"/>
                    <a:pt x="462653" y="1472710"/>
                    <a:pt x="460693" y="1480027"/>
                  </a:cubicBezTo>
                  <a:lnTo>
                    <a:pt x="446902" y="1497999"/>
                  </a:lnTo>
                  <a:lnTo>
                    <a:pt x="424442" y="1500956"/>
                  </a:lnTo>
                  <a:cubicBezTo>
                    <a:pt x="417125" y="1498995"/>
                    <a:pt x="410556" y="1494244"/>
                    <a:pt x="406469" y="1487165"/>
                  </a:cubicBezTo>
                  <a:lnTo>
                    <a:pt x="340258" y="1372484"/>
                  </a:lnTo>
                  <a:lnTo>
                    <a:pt x="168227" y="1471807"/>
                  </a:lnTo>
                  <a:cubicBezTo>
                    <a:pt x="161362" y="1475770"/>
                    <a:pt x="152584" y="1473418"/>
                    <a:pt x="148620" y="1466553"/>
                  </a:cubicBezTo>
                  <a:lnTo>
                    <a:pt x="123808" y="1423577"/>
                  </a:lnTo>
                  <a:cubicBezTo>
                    <a:pt x="119844" y="1416712"/>
                    <a:pt x="122196" y="1407934"/>
                    <a:pt x="129061" y="1403970"/>
                  </a:cubicBezTo>
                  <a:lnTo>
                    <a:pt x="301093" y="1304648"/>
                  </a:lnTo>
                  <a:lnTo>
                    <a:pt x="234883" y="1189969"/>
                  </a:lnTo>
                  <a:cubicBezTo>
                    <a:pt x="226710" y="1175812"/>
                    <a:pt x="231561" y="1157710"/>
                    <a:pt x="245717" y="1149536"/>
                  </a:cubicBezTo>
                  <a:lnTo>
                    <a:pt x="245718" y="1149537"/>
                  </a:lnTo>
                  <a:cubicBezTo>
                    <a:pt x="252796" y="1145450"/>
                    <a:pt x="260861" y="1144620"/>
                    <a:pt x="268178" y="1146580"/>
                  </a:cubicBezTo>
                  <a:lnTo>
                    <a:pt x="285614" y="1159959"/>
                  </a:lnTo>
                  <a:lnTo>
                    <a:pt x="286090" y="1131542"/>
                  </a:lnTo>
                  <a:cubicBezTo>
                    <a:pt x="292167" y="1084139"/>
                    <a:pt x="308635" y="1038339"/>
                    <a:pt x="334528" y="997742"/>
                  </a:cubicBezTo>
                  <a:lnTo>
                    <a:pt x="387371" y="937378"/>
                  </a:lnTo>
                  <a:lnTo>
                    <a:pt x="354860" y="881066"/>
                  </a:lnTo>
                  <a:cubicBezTo>
                    <a:pt x="346686" y="866909"/>
                    <a:pt x="351537" y="848807"/>
                    <a:pt x="365694" y="840633"/>
                  </a:cubicBezTo>
                  <a:lnTo>
                    <a:pt x="365694" y="840634"/>
                  </a:lnTo>
                  <a:cubicBezTo>
                    <a:pt x="372773" y="836548"/>
                    <a:pt x="380838" y="835717"/>
                    <a:pt x="388155" y="837677"/>
                  </a:cubicBezTo>
                  <a:lnTo>
                    <a:pt x="397699" y="845001"/>
                  </a:lnTo>
                  <a:lnTo>
                    <a:pt x="1802618" y="33871"/>
                  </a:lnTo>
                  <a:lnTo>
                    <a:pt x="1801048" y="21942"/>
                  </a:lnTo>
                  <a:cubicBezTo>
                    <a:pt x="1803008" y="14625"/>
                    <a:pt x="1807760" y="8056"/>
                    <a:pt x="1814839" y="3969"/>
                  </a:cubicBezTo>
                  <a:lnTo>
                    <a:pt x="1814839" y="3970"/>
                  </a:lnTo>
                  <a:cubicBezTo>
                    <a:pt x="1821917" y="-116"/>
                    <a:pt x="1829982" y="-947"/>
                    <a:pt x="1837299" y="1013"/>
                  </a:cubicBezTo>
                  <a:close/>
                </a:path>
              </a:pathLst>
            </a:custGeom>
            <a:solidFill>
              <a:srgbClr val="000000"/>
            </a:solidFill>
            <a:ln w="762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1DA72297-E8F2-1F9F-EB6B-AEA137CEF919}"/>
                </a:ext>
              </a:extLst>
            </p:cNvPr>
            <p:cNvGrpSpPr/>
            <p:nvPr/>
          </p:nvGrpSpPr>
          <p:grpSpPr>
            <a:xfrm>
              <a:off x="-5629691" y="1986277"/>
              <a:ext cx="2203877" cy="1724903"/>
              <a:chOff x="7172063" y="10105390"/>
              <a:chExt cx="2203877" cy="1724903"/>
            </a:xfrm>
          </p:grpSpPr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55FB2D2C-C831-4F6C-A7C6-8B807A2B3018}"/>
                  </a:ext>
                </a:extLst>
              </p:cNvPr>
              <p:cNvGrpSpPr/>
              <p:nvPr/>
            </p:nvGrpSpPr>
            <p:grpSpPr>
              <a:xfrm rot="14400000">
                <a:off x="7865289" y="9412164"/>
                <a:ext cx="817426" cy="2203877"/>
                <a:chOff x="9150487" y="8229485"/>
                <a:chExt cx="817426" cy="2203877"/>
              </a:xfrm>
            </p:grpSpPr>
            <p:sp>
              <p:nvSpPr>
                <p:cNvPr id="502" name="四角形: 上の 2 つの角を丸める 501">
                  <a:extLst>
                    <a:ext uri="{FF2B5EF4-FFF2-40B4-BE49-F238E27FC236}">
                      <a16:creationId xmlns:a16="http://schemas.microsoft.com/office/drawing/2014/main" id="{1967F021-7D60-A0F1-722E-D28E72DFEDA6}"/>
                    </a:ext>
                  </a:extLst>
                </p:cNvPr>
                <p:cNvSpPr/>
                <p:nvPr/>
              </p:nvSpPr>
              <p:spPr bwMode="auto">
                <a:xfrm>
                  <a:off x="9520035" y="8229485"/>
                  <a:ext cx="78331" cy="276368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03" name="グループ化 502">
                  <a:extLst>
                    <a:ext uri="{FF2B5EF4-FFF2-40B4-BE49-F238E27FC236}">
                      <a16:creationId xmlns:a16="http://schemas.microsoft.com/office/drawing/2014/main" id="{6CD8E69A-9120-2A57-7206-DF331FA08270}"/>
                    </a:ext>
                  </a:extLst>
                </p:cNvPr>
                <p:cNvGrpSpPr/>
                <p:nvPr/>
              </p:nvGrpSpPr>
              <p:grpSpPr>
                <a:xfrm>
                  <a:off x="9150487" y="8442483"/>
                  <a:ext cx="817426" cy="1990879"/>
                  <a:chOff x="4545345" y="2247852"/>
                  <a:chExt cx="993179" cy="2100474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504" name="四角形: 上の 2 つの角を丸める 503">
                    <a:extLst>
                      <a:ext uri="{FF2B5EF4-FFF2-40B4-BE49-F238E27FC236}">
                        <a16:creationId xmlns:a16="http://schemas.microsoft.com/office/drawing/2014/main" id="{D11348F9-9487-A8D1-AE4B-781FA52812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05" name="四角形: 上の 2 つの角を丸める 504">
                    <a:extLst>
                      <a:ext uri="{FF2B5EF4-FFF2-40B4-BE49-F238E27FC236}">
                        <a16:creationId xmlns:a16="http://schemas.microsoft.com/office/drawing/2014/main" id="{1584C684-DD3A-9C7F-905E-4ED212796E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758099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06" name="四角形: 角を丸くする 505">
                    <a:extLst>
                      <a:ext uri="{FF2B5EF4-FFF2-40B4-BE49-F238E27FC236}">
                        <a16:creationId xmlns:a16="http://schemas.microsoft.com/office/drawing/2014/main" id="{3AEDD634-0040-571C-A18A-C50FE194AD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4285870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07" name="四角形: 角を丸くする 506">
                    <a:extLst>
                      <a:ext uri="{FF2B5EF4-FFF2-40B4-BE49-F238E27FC236}">
                        <a16:creationId xmlns:a16="http://schemas.microsoft.com/office/drawing/2014/main" id="{7CAE009B-489C-1C71-72F8-00FC991C16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08" name="四角形: 角を丸くする 507">
                    <a:extLst>
                      <a:ext uri="{FF2B5EF4-FFF2-40B4-BE49-F238E27FC236}">
                        <a16:creationId xmlns:a16="http://schemas.microsoft.com/office/drawing/2014/main" id="{0726ACE1-A32C-3CA7-1053-DC91AFF47F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500" name="楕円 1103">
                <a:extLst>
                  <a:ext uri="{FF2B5EF4-FFF2-40B4-BE49-F238E27FC236}">
                    <a16:creationId xmlns:a16="http://schemas.microsoft.com/office/drawing/2014/main" id="{B0E4DFD9-D374-AFD9-EECF-B438077B3501}"/>
                  </a:ext>
                </a:extLst>
              </p:cNvPr>
              <p:cNvSpPr/>
              <p:nvPr/>
            </p:nvSpPr>
            <p:spPr bwMode="auto">
              <a:xfrm>
                <a:off x="7183481" y="11205191"/>
                <a:ext cx="158062" cy="228862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66C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1" name="楕円 1103">
                <a:extLst>
                  <a:ext uri="{FF2B5EF4-FFF2-40B4-BE49-F238E27FC236}">
                    <a16:creationId xmlns:a16="http://schemas.microsoft.com/office/drawing/2014/main" id="{EED064F7-0868-EB6B-8648-C9AD4D495D2A}"/>
                  </a:ext>
                </a:extLst>
              </p:cNvPr>
              <p:cNvSpPr/>
              <p:nvPr/>
            </p:nvSpPr>
            <p:spPr bwMode="auto">
              <a:xfrm>
                <a:off x="7183481" y="11601431"/>
                <a:ext cx="158062" cy="228862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66C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F3C8C7AC-C9AE-898E-D32C-84222BB2F168}"/>
                </a:ext>
              </a:extLst>
            </p:cNvPr>
            <p:cNvSpPr/>
            <p:nvPr/>
          </p:nvSpPr>
          <p:spPr bwMode="auto">
            <a:xfrm>
              <a:off x="-6107125" y="112112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85E4E79C-20E5-4ECE-7924-344D148219D6}"/>
              </a:ext>
            </a:extLst>
          </p:cNvPr>
          <p:cNvGrpSpPr/>
          <p:nvPr/>
        </p:nvGrpSpPr>
        <p:grpSpPr>
          <a:xfrm>
            <a:off x="6654326" y="952204"/>
            <a:ext cx="2541286" cy="2487408"/>
            <a:chOff x="4275125" y="1121121"/>
            <a:chExt cx="3017520" cy="2953546"/>
          </a:xfrm>
        </p:grpSpPr>
        <p:sp>
          <p:nvSpPr>
            <p:cNvPr id="510" name="四角形: 角を丸くする 509">
              <a:extLst>
                <a:ext uri="{FF2B5EF4-FFF2-40B4-BE49-F238E27FC236}">
                  <a16:creationId xmlns:a16="http://schemas.microsoft.com/office/drawing/2014/main" id="{2CF13F1E-4BA6-6217-FA11-5417A7B26F14}"/>
                </a:ext>
              </a:extLst>
            </p:cNvPr>
            <p:cNvSpPr/>
            <p:nvPr/>
          </p:nvSpPr>
          <p:spPr bwMode="auto">
            <a:xfrm>
              <a:off x="4404352" y="1223830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CAD0B1BA-D17E-DD4E-983E-17C3CBE361AD}"/>
                </a:ext>
              </a:extLst>
            </p:cNvPr>
            <p:cNvSpPr/>
            <p:nvPr/>
          </p:nvSpPr>
          <p:spPr bwMode="auto">
            <a:xfrm>
              <a:off x="4275125" y="112112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399291D9-5B94-DDFE-24A3-4A69F94437AE}"/>
                </a:ext>
              </a:extLst>
            </p:cNvPr>
            <p:cNvGrpSpPr/>
            <p:nvPr/>
          </p:nvGrpSpPr>
          <p:grpSpPr>
            <a:xfrm>
              <a:off x="4618742" y="1412982"/>
              <a:ext cx="1353714" cy="1943904"/>
              <a:chOff x="1451129" y="4446349"/>
              <a:chExt cx="1679449" cy="2411652"/>
            </a:xfrm>
          </p:grpSpPr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DC17EA83-BDCF-FBF6-59A1-00CCB825CDDC}"/>
                  </a:ext>
                </a:extLst>
              </p:cNvPr>
              <p:cNvSpPr/>
              <p:nvPr/>
            </p:nvSpPr>
            <p:spPr bwMode="auto">
              <a:xfrm>
                <a:off x="1451129" y="4446349"/>
                <a:ext cx="1679449" cy="2411652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F5DAB245-F2DC-F5E8-040F-AFF9C92CA0CD}"/>
                  </a:ext>
                </a:extLst>
              </p:cNvPr>
              <p:cNvSpPr/>
              <p:nvPr/>
            </p:nvSpPr>
            <p:spPr bwMode="auto">
              <a:xfrm>
                <a:off x="1776962" y="5345061"/>
                <a:ext cx="1027784" cy="1475874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2816A0DD-6AC8-68B1-64B5-AA8533F54E80}"/>
                  </a:ext>
                </a:extLst>
              </p:cNvPr>
              <p:cNvSpPr/>
              <p:nvPr/>
            </p:nvSpPr>
            <p:spPr bwMode="auto">
              <a:xfrm>
                <a:off x="1997360" y="5884732"/>
                <a:ext cx="622752" cy="894258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87F41227-7D12-B26D-C8EB-540F45BFB1FB}"/>
                </a:ext>
              </a:extLst>
            </p:cNvPr>
            <p:cNvGrpSpPr/>
            <p:nvPr/>
          </p:nvGrpSpPr>
          <p:grpSpPr>
            <a:xfrm rot="16200000">
              <a:off x="5558953" y="2391619"/>
              <a:ext cx="966257" cy="1853378"/>
              <a:chOff x="8885321" y="1166553"/>
              <a:chExt cx="1134792" cy="2176645"/>
            </a:xfrm>
          </p:grpSpPr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4ED2EB04-2D37-49BD-077A-5726A50FEAF0}"/>
                  </a:ext>
                </a:extLst>
              </p:cNvPr>
              <p:cNvSpPr/>
              <p:nvPr/>
            </p:nvSpPr>
            <p:spPr bwMode="auto">
              <a:xfrm>
                <a:off x="8885321" y="1166553"/>
                <a:ext cx="1134792" cy="2176645"/>
              </a:xfrm>
              <a:custGeom>
                <a:avLst/>
                <a:gdLst>
                  <a:gd name="connsiteX0" fmla="*/ 538693 w 1134792"/>
                  <a:gd name="connsiteY0" fmla="*/ 0 h 2176645"/>
                  <a:gd name="connsiteX1" fmla="*/ 596101 w 1134792"/>
                  <a:gd name="connsiteY1" fmla="*/ 0 h 2176645"/>
                  <a:gd name="connsiteX2" fmla="*/ 612704 w 1134792"/>
                  <a:gd name="connsiteY2" fmla="*/ 16603 h 2176645"/>
                  <a:gd name="connsiteX3" fmla="*/ 612704 w 1134792"/>
                  <a:gd name="connsiteY3" fmla="*/ 246398 h 2176645"/>
                  <a:gd name="connsiteX4" fmla="*/ 812451 w 1134792"/>
                  <a:gd name="connsiteY4" fmla="*/ 246398 h 2176645"/>
                  <a:gd name="connsiteX5" fmla="*/ 846691 w 1134792"/>
                  <a:gd name="connsiteY5" fmla="*/ 280638 h 2176645"/>
                  <a:gd name="connsiteX6" fmla="*/ 836662 w 1134792"/>
                  <a:gd name="connsiteY6" fmla="*/ 304849 h 2176645"/>
                  <a:gd name="connsiteX7" fmla="*/ 825727 w 1134792"/>
                  <a:gd name="connsiteY7" fmla="*/ 309379 h 2176645"/>
                  <a:gd name="connsiteX8" fmla="*/ 847208 w 1134792"/>
                  <a:gd name="connsiteY8" fmla="*/ 321038 h 2176645"/>
                  <a:gd name="connsiteX9" fmla="*/ 981892 w 1134792"/>
                  <a:gd name="connsiteY9" fmla="*/ 478653 h 2176645"/>
                  <a:gd name="connsiteX10" fmla="*/ 1005783 w 1134792"/>
                  <a:gd name="connsiteY10" fmla="*/ 545264 h 2176645"/>
                  <a:gd name="connsiteX11" fmla="*/ 1100552 w 1134792"/>
                  <a:gd name="connsiteY11" fmla="*/ 545264 h 2176645"/>
                  <a:gd name="connsiteX12" fmla="*/ 1134792 w 1134792"/>
                  <a:gd name="connsiteY12" fmla="*/ 579504 h 2176645"/>
                  <a:gd name="connsiteX13" fmla="*/ 1124763 w 1134792"/>
                  <a:gd name="connsiteY13" fmla="*/ 603715 h 2176645"/>
                  <a:gd name="connsiteX14" fmla="*/ 1107327 w 1134792"/>
                  <a:gd name="connsiteY14" fmla="*/ 610938 h 2176645"/>
                  <a:gd name="connsiteX15" fmla="*/ 1107327 w 1134792"/>
                  <a:gd name="connsiteY15" fmla="*/ 2110971 h 2176645"/>
                  <a:gd name="connsiteX16" fmla="*/ 1124763 w 1134792"/>
                  <a:gd name="connsiteY16" fmla="*/ 2118194 h 2176645"/>
                  <a:gd name="connsiteX17" fmla="*/ 1134792 w 1134792"/>
                  <a:gd name="connsiteY17" fmla="*/ 2142405 h 2176645"/>
                  <a:gd name="connsiteX18" fmla="*/ 1100552 w 1134792"/>
                  <a:gd name="connsiteY18" fmla="*/ 2176645 h 2176645"/>
                  <a:gd name="connsiteX19" fmla="*/ 34240 w 1134792"/>
                  <a:gd name="connsiteY19" fmla="*/ 2176645 h 2176645"/>
                  <a:gd name="connsiteX20" fmla="*/ 0 w 1134792"/>
                  <a:gd name="connsiteY20" fmla="*/ 2142405 h 2176645"/>
                  <a:gd name="connsiteX21" fmla="*/ 10029 w 1134792"/>
                  <a:gd name="connsiteY21" fmla="*/ 2118194 h 2176645"/>
                  <a:gd name="connsiteX22" fmla="*/ 27464 w 1134792"/>
                  <a:gd name="connsiteY22" fmla="*/ 2110972 h 2176645"/>
                  <a:gd name="connsiteX23" fmla="*/ 27464 w 1134792"/>
                  <a:gd name="connsiteY23" fmla="*/ 610937 h 2176645"/>
                  <a:gd name="connsiteX24" fmla="*/ 10029 w 1134792"/>
                  <a:gd name="connsiteY24" fmla="*/ 603715 h 2176645"/>
                  <a:gd name="connsiteX25" fmla="*/ 0 w 1134792"/>
                  <a:gd name="connsiteY25" fmla="*/ 579504 h 2176645"/>
                  <a:gd name="connsiteX26" fmla="*/ 34240 w 1134792"/>
                  <a:gd name="connsiteY26" fmla="*/ 545264 h 2176645"/>
                  <a:gd name="connsiteX27" fmla="*/ 129007 w 1134792"/>
                  <a:gd name="connsiteY27" fmla="*/ 545264 h 2176645"/>
                  <a:gd name="connsiteX28" fmla="*/ 152898 w 1134792"/>
                  <a:gd name="connsiteY28" fmla="*/ 478653 h 2176645"/>
                  <a:gd name="connsiteX29" fmla="*/ 287582 w 1134792"/>
                  <a:gd name="connsiteY29" fmla="*/ 321038 h 2176645"/>
                  <a:gd name="connsiteX30" fmla="*/ 309064 w 1134792"/>
                  <a:gd name="connsiteY30" fmla="*/ 309378 h 2176645"/>
                  <a:gd name="connsiteX31" fmla="*/ 298130 w 1134792"/>
                  <a:gd name="connsiteY31" fmla="*/ 304849 h 2176645"/>
                  <a:gd name="connsiteX32" fmla="*/ 288101 w 1134792"/>
                  <a:gd name="connsiteY32" fmla="*/ 280638 h 2176645"/>
                  <a:gd name="connsiteX33" fmla="*/ 322341 w 1134792"/>
                  <a:gd name="connsiteY33" fmla="*/ 246398 h 2176645"/>
                  <a:gd name="connsiteX34" fmla="*/ 522090 w 1134792"/>
                  <a:gd name="connsiteY34" fmla="*/ 246398 h 2176645"/>
                  <a:gd name="connsiteX35" fmla="*/ 522090 w 1134792"/>
                  <a:gd name="connsiteY35" fmla="*/ 16603 h 2176645"/>
                  <a:gd name="connsiteX36" fmla="*/ 538693 w 1134792"/>
                  <a:gd name="connsiteY36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34792" h="2176645">
                    <a:moveTo>
                      <a:pt x="538693" y="0"/>
                    </a:moveTo>
                    <a:lnTo>
                      <a:pt x="596101" y="0"/>
                    </a:lnTo>
                    <a:cubicBezTo>
                      <a:pt x="605271" y="0"/>
                      <a:pt x="612704" y="7433"/>
                      <a:pt x="612704" y="16603"/>
                    </a:cubicBezTo>
                    <a:lnTo>
                      <a:pt x="612704" y="246398"/>
                    </a:lnTo>
                    <a:lnTo>
                      <a:pt x="812451" y="246398"/>
                    </a:lnTo>
                    <a:cubicBezTo>
                      <a:pt x="831361" y="246398"/>
                      <a:pt x="846691" y="261728"/>
                      <a:pt x="846691" y="280638"/>
                    </a:cubicBezTo>
                    <a:cubicBezTo>
                      <a:pt x="846691" y="290093"/>
                      <a:pt x="842858" y="298653"/>
                      <a:pt x="836662" y="304849"/>
                    </a:cubicBezTo>
                    <a:lnTo>
                      <a:pt x="825727" y="309379"/>
                    </a:lnTo>
                    <a:lnTo>
                      <a:pt x="847208" y="321038"/>
                    </a:lnTo>
                    <a:cubicBezTo>
                      <a:pt x="905203" y="360219"/>
                      <a:pt x="952024" y="414684"/>
                      <a:pt x="981892" y="478653"/>
                    </a:cubicBezTo>
                    <a:lnTo>
                      <a:pt x="1005783" y="545264"/>
                    </a:lnTo>
                    <a:lnTo>
                      <a:pt x="1100552" y="545264"/>
                    </a:lnTo>
                    <a:cubicBezTo>
                      <a:pt x="1119462" y="545264"/>
                      <a:pt x="1134792" y="560594"/>
                      <a:pt x="1134792" y="579504"/>
                    </a:cubicBezTo>
                    <a:cubicBezTo>
                      <a:pt x="1134792" y="588959"/>
                      <a:pt x="1130960" y="597519"/>
                      <a:pt x="1124763" y="603715"/>
                    </a:cubicBezTo>
                    <a:lnTo>
                      <a:pt x="1107327" y="610938"/>
                    </a:lnTo>
                    <a:lnTo>
                      <a:pt x="1107327" y="2110971"/>
                    </a:lnTo>
                    <a:lnTo>
                      <a:pt x="1124763" y="2118194"/>
                    </a:lnTo>
                    <a:cubicBezTo>
                      <a:pt x="1130960" y="2124390"/>
                      <a:pt x="1134792" y="2132950"/>
                      <a:pt x="1134792" y="2142405"/>
                    </a:cubicBezTo>
                    <a:cubicBezTo>
                      <a:pt x="1134792" y="2161315"/>
                      <a:pt x="1119462" y="2176645"/>
                      <a:pt x="1100552" y="2176645"/>
                    </a:cubicBezTo>
                    <a:lnTo>
                      <a:pt x="34240" y="2176645"/>
                    </a:lnTo>
                    <a:cubicBezTo>
                      <a:pt x="15330" y="2176645"/>
                      <a:pt x="0" y="2161315"/>
                      <a:pt x="0" y="2142405"/>
                    </a:cubicBezTo>
                    <a:cubicBezTo>
                      <a:pt x="0" y="2132950"/>
                      <a:pt x="3833" y="2124390"/>
                      <a:pt x="10029" y="2118194"/>
                    </a:cubicBezTo>
                    <a:lnTo>
                      <a:pt x="27464" y="2110972"/>
                    </a:lnTo>
                    <a:lnTo>
                      <a:pt x="27464" y="610937"/>
                    </a:lnTo>
                    <a:lnTo>
                      <a:pt x="10029" y="603715"/>
                    </a:lnTo>
                    <a:cubicBezTo>
                      <a:pt x="3833" y="597519"/>
                      <a:pt x="0" y="588959"/>
                      <a:pt x="0" y="579504"/>
                    </a:cubicBezTo>
                    <a:cubicBezTo>
                      <a:pt x="0" y="560594"/>
                      <a:pt x="15330" y="545264"/>
                      <a:pt x="34240" y="545264"/>
                    </a:cubicBezTo>
                    <a:lnTo>
                      <a:pt x="129007" y="545264"/>
                    </a:lnTo>
                    <a:lnTo>
                      <a:pt x="152898" y="478653"/>
                    </a:lnTo>
                    <a:cubicBezTo>
                      <a:pt x="182766" y="414684"/>
                      <a:pt x="229587" y="360219"/>
                      <a:pt x="287582" y="321038"/>
                    </a:cubicBezTo>
                    <a:lnTo>
                      <a:pt x="309064" y="309378"/>
                    </a:lnTo>
                    <a:lnTo>
                      <a:pt x="298130" y="304849"/>
                    </a:lnTo>
                    <a:cubicBezTo>
                      <a:pt x="291934" y="298653"/>
                      <a:pt x="288101" y="290093"/>
                      <a:pt x="288101" y="280638"/>
                    </a:cubicBezTo>
                    <a:cubicBezTo>
                      <a:pt x="288101" y="261728"/>
                      <a:pt x="303431" y="246398"/>
                      <a:pt x="322341" y="246398"/>
                    </a:cubicBezTo>
                    <a:lnTo>
                      <a:pt x="522090" y="246398"/>
                    </a:lnTo>
                    <a:lnTo>
                      <a:pt x="522090" y="16603"/>
                    </a:lnTo>
                    <a:cubicBezTo>
                      <a:pt x="522090" y="7433"/>
                      <a:pt x="529523" y="0"/>
                      <a:pt x="5386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7B2DCAF1-B693-5482-98F1-7729A783BB63}"/>
                  </a:ext>
                </a:extLst>
              </p:cNvPr>
              <p:cNvGrpSpPr/>
              <p:nvPr/>
            </p:nvGrpSpPr>
            <p:grpSpPr>
              <a:xfrm>
                <a:off x="8885321" y="1166553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517" name="四角形: 上の 2 つの角を丸める 516">
                  <a:extLst>
                    <a:ext uri="{FF2B5EF4-FFF2-40B4-BE49-F238E27FC236}">
                      <a16:creationId xmlns:a16="http://schemas.microsoft.com/office/drawing/2014/main" id="{46B21E36-7182-FDC5-0432-CE7437DAD8EA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51978F3B-E31C-7E3D-2F19-B7760415BCCE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519" name="四角形: 上の 2 つの角を丸める 518">
                    <a:extLst>
                      <a:ext uri="{FF2B5EF4-FFF2-40B4-BE49-F238E27FC236}">
                        <a16:creationId xmlns:a16="http://schemas.microsoft.com/office/drawing/2014/main" id="{E2D39A82-C9DC-D4F5-938C-1631C0589C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0" name="四角形: 上の 2 つの角を丸める 519">
                    <a:extLst>
                      <a:ext uri="{FF2B5EF4-FFF2-40B4-BE49-F238E27FC236}">
                        <a16:creationId xmlns:a16="http://schemas.microsoft.com/office/drawing/2014/main" id="{7FE56832-FA42-3CC8-823B-70D91A0D8D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1" name="四角形: 角を丸くする 520">
                    <a:extLst>
                      <a:ext uri="{FF2B5EF4-FFF2-40B4-BE49-F238E27FC236}">
                        <a16:creationId xmlns:a16="http://schemas.microsoft.com/office/drawing/2014/main" id="{EED40AA0-D3D6-A281-9C91-EF0AC2BF10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2" name="四角形: 角を丸くする 521">
                    <a:extLst>
                      <a:ext uri="{FF2B5EF4-FFF2-40B4-BE49-F238E27FC236}">
                        <a16:creationId xmlns:a16="http://schemas.microsoft.com/office/drawing/2014/main" id="{25010A11-144A-3857-2259-D588B75275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3" name="四角形: 角を丸くする 522">
                    <a:extLst>
                      <a:ext uri="{FF2B5EF4-FFF2-40B4-BE49-F238E27FC236}">
                        <a16:creationId xmlns:a16="http://schemas.microsoft.com/office/drawing/2014/main" id="{710DD0B8-78D8-E17A-C8C9-540D188243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4" name="楕円 523">
                    <a:extLst>
                      <a:ext uri="{FF2B5EF4-FFF2-40B4-BE49-F238E27FC236}">
                        <a16:creationId xmlns:a16="http://schemas.microsoft.com/office/drawing/2014/main" id="{D3C876A5-4890-7B35-CE0C-017F352D83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5" name="テキスト ボックス 524">
                    <a:extLst>
                      <a:ext uri="{FF2B5EF4-FFF2-40B4-BE49-F238E27FC236}">
                        <a16:creationId xmlns:a16="http://schemas.microsoft.com/office/drawing/2014/main" id="{BE7FD74E-FC0B-2F12-81D7-D7B0E06C9B66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E1BA9CFB-8043-95E2-0BD4-CDC7DC810104}"/>
                </a:ext>
              </a:extLst>
            </p:cNvPr>
            <p:cNvSpPr/>
            <p:nvPr/>
          </p:nvSpPr>
          <p:spPr bwMode="auto">
            <a:xfrm>
              <a:off x="4275125" y="112112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4745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ガス、スプレー缶の取り扱い注意マーク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4631365-FF4A-2E00-4010-7B591B406665}"/>
              </a:ext>
            </a:extLst>
          </p:cNvPr>
          <p:cNvGrpSpPr/>
          <p:nvPr/>
        </p:nvGrpSpPr>
        <p:grpSpPr>
          <a:xfrm>
            <a:off x="6680747" y="986070"/>
            <a:ext cx="2494813" cy="2448609"/>
            <a:chOff x="578465" y="3695494"/>
            <a:chExt cx="2962338" cy="290747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6F715D6-11C4-D47C-ADDE-E3BEB5DB1265}"/>
                </a:ext>
              </a:extLst>
            </p:cNvPr>
            <p:cNvSpPr/>
            <p:nvPr/>
          </p:nvSpPr>
          <p:spPr bwMode="auto">
            <a:xfrm>
              <a:off x="666066" y="3784001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ED5BAF1-D48B-8B18-07AA-2B8D4B1A3349}"/>
                </a:ext>
              </a:extLst>
            </p:cNvPr>
            <p:cNvSpPr/>
            <p:nvPr/>
          </p:nvSpPr>
          <p:spPr bwMode="auto">
            <a:xfrm>
              <a:off x="578465" y="3695494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5A59FEE-BB7D-6429-82B5-D120618B7C00}"/>
                </a:ext>
              </a:extLst>
            </p:cNvPr>
            <p:cNvGrpSpPr/>
            <p:nvPr/>
          </p:nvGrpSpPr>
          <p:grpSpPr>
            <a:xfrm>
              <a:off x="870688" y="3943406"/>
              <a:ext cx="1353714" cy="1943904"/>
              <a:chOff x="1451129" y="4446349"/>
              <a:chExt cx="1679449" cy="2411652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A9C9339-D3C3-DFB2-C566-5B37986F6E5E}"/>
                  </a:ext>
                </a:extLst>
              </p:cNvPr>
              <p:cNvSpPr/>
              <p:nvPr/>
            </p:nvSpPr>
            <p:spPr bwMode="auto">
              <a:xfrm>
                <a:off x="1451129" y="4446349"/>
                <a:ext cx="1679449" cy="2411652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E6247388-B0BB-98B7-9F27-1D493A510ED5}"/>
                  </a:ext>
                </a:extLst>
              </p:cNvPr>
              <p:cNvSpPr/>
              <p:nvPr/>
            </p:nvSpPr>
            <p:spPr bwMode="auto">
              <a:xfrm>
                <a:off x="1776962" y="5345061"/>
                <a:ext cx="1027784" cy="1475874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7184672-93F2-1BB4-CE7D-5FF620F19591}"/>
                  </a:ext>
                </a:extLst>
              </p:cNvPr>
              <p:cNvSpPr/>
              <p:nvPr/>
            </p:nvSpPr>
            <p:spPr bwMode="auto">
              <a:xfrm>
                <a:off x="1997360" y="5884732"/>
                <a:ext cx="622752" cy="894258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8B7443E-7B5A-4608-3FFD-A689B3314DD6}"/>
                </a:ext>
              </a:extLst>
            </p:cNvPr>
            <p:cNvGrpSpPr/>
            <p:nvPr/>
          </p:nvGrpSpPr>
          <p:grpSpPr>
            <a:xfrm rot="16200000">
              <a:off x="1810899" y="4922043"/>
              <a:ext cx="966257" cy="1853378"/>
              <a:chOff x="8885321" y="1166553"/>
              <a:chExt cx="1134792" cy="2176645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199A677-A708-8C9F-ADBC-C44664ED265A}"/>
                  </a:ext>
                </a:extLst>
              </p:cNvPr>
              <p:cNvSpPr/>
              <p:nvPr/>
            </p:nvSpPr>
            <p:spPr bwMode="auto">
              <a:xfrm>
                <a:off x="8885321" y="1166553"/>
                <a:ext cx="1134792" cy="2176645"/>
              </a:xfrm>
              <a:custGeom>
                <a:avLst/>
                <a:gdLst>
                  <a:gd name="connsiteX0" fmla="*/ 538693 w 1134792"/>
                  <a:gd name="connsiteY0" fmla="*/ 0 h 2176645"/>
                  <a:gd name="connsiteX1" fmla="*/ 596101 w 1134792"/>
                  <a:gd name="connsiteY1" fmla="*/ 0 h 2176645"/>
                  <a:gd name="connsiteX2" fmla="*/ 612704 w 1134792"/>
                  <a:gd name="connsiteY2" fmla="*/ 16603 h 2176645"/>
                  <a:gd name="connsiteX3" fmla="*/ 612704 w 1134792"/>
                  <a:gd name="connsiteY3" fmla="*/ 246398 h 2176645"/>
                  <a:gd name="connsiteX4" fmla="*/ 812451 w 1134792"/>
                  <a:gd name="connsiteY4" fmla="*/ 246398 h 2176645"/>
                  <a:gd name="connsiteX5" fmla="*/ 846691 w 1134792"/>
                  <a:gd name="connsiteY5" fmla="*/ 280638 h 2176645"/>
                  <a:gd name="connsiteX6" fmla="*/ 836662 w 1134792"/>
                  <a:gd name="connsiteY6" fmla="*/ 304849 h 2176645"/>
                  <a:gd name="connsiteX7" fmla="*/ 825727 w 1134792"/>
                  <a:gd name="connsiteY7" fmla="*/ 309379 h 2176645"/>
                  <a:gd name="connsiteX8" fmla="*/ 847208 w 1134792"/>
                  <a:gd name="connsiteY8" fmla="*/ 321038 h 2176645"/>
                  <a:gd name="connsiteX9" fmla="*/ 981892 w 1134792"/>
                  <a:gd name="connsiteY9" fmla="*/ 478653 h 2176645"/>
                  <a:gd name="connsiteX10" fmla="*/ 1005783 w 1134792"/>
                  <a:gd name="connsiteY10" fmla="*/ 545264 h 2176645"/>
                  <a:gd name="connsiteX11" fmla="*/ 1100552 w 1134792"/>
                  <a:gd name="connsiteY11" fmla="*/ 545264 h 2176645"/>
                  <a:gd name="connsiteX12" fmla="*/ 1134792 w 1134792"/>
                  <a:gd name="connsiteY12" fmla="*/ 579504 h 2176645"/>
                  <a:gd name="connsiteX13" fmla="*/ 1124763 w 1134792"/>
                  <a:gd name="connsiteY13" fmla="*/ 603715 h 2176645"/>
                  <a:gd name="connsiteX14" fmla="*/ 1107327 w 1134792"/>
                  <a:gd name="connsiteY14" fmla="*/ 610938 h 2176645"/>
                  <a:gd name="connsiteX15" fmla="*/ 1107327 w 1134792"/>
                  <a:gd name="connsiteY15" fmla="*/ 2110971 h 2176645"/>
                  <a:gd name="connsiteX16" fmla="*/ 1124763 w 1134792"/>
                  <a:gd name="connsiteY16" fmla="*/ 2118194 h 2176645"/>
                  <a:gd name="connsiteX17" fmla="*/ 1134792 w 1134792"/>
                  <a:gd name="connsiteY17" fmla="*/ 2142405 h 2176645"/>
                  <a:gd name="connsiteX18" fmla="*/ 1100552 w 1134792"/>
                  <a:gd name="connsiteY18" fmla="*/ 2176645 h 2176645"/>
                  <a:gd name="connsiteX19" fmla="*/ 34240 w 1134792"/>
                  <a:gd name="connsiteY19" fmla="*/ 2176645 h 2176645"/>
                  <a:gd name="connsiteX20" fmla="*/ 0 w 1134792"/>
                  <a:gd name="connsiteY20" fmla="*/ 2142405 h 2176645"/>
                  <a:gd name="connsiteX21" fmla="*/ 10029 w 1134792"/>
                  <a:gd name="connsiteY21" fmla="*/ 2118194 h 2176645"/>
                  <a:gd name="connsiteX22" fmla="*/ 27464 w 1134792"/>
                  <a:gd name="connsiteY22" fmla="*/ 2110972 h 2176645"/>
                  <a:gd name="connsiteX23" fmla="*/ 27464 w 1134792"/>
                  <a:gd name="connsiteY23" fmla="*/ 610937 h 2176645"/>
                  <a:gd name="connsiteX24" fmla="*/ 10029 w 1134792"/>
                  <a:gd name="connsiteY24" fmla="*/ 603715 h 2176645"/>
                  <a:gd name="connsiteX25" fmla="*/ 0 w 1134792"/>
                  <a:gd name="connsiteY25" fmla="*/ 579504 h 2176645"/>
                  <a:gd name="connsiteX26" fmla="*/ 34240 w 1134792"/>
                  <a:gd name="connsiteY26" fmla="*/ 545264 h 2176645"/>
                  <a:gd name="connsiteX27" fmla="*/ 129007 w 1134792"/>
                  <a:gd name="connsiteY27" fmla="*/ 545264 h 2176645"/>
                  <a:gd name="connsiteX28" fmla="*/ 152898 w 1134792"/>
                  <a:gd name="connsiteY28" fmla="*/ 478653 h 2176645"/>
                  <a:gd name="connsiteX29" fmla="*/ 287582 w 1134792"/>
                  <a:gd name="connsiteY29" fmla="*/ 321038 h 2176645"/>
                  <a:gd name="connsiteX30" fmla="*/ 309064 w 1134792"/>
                  <a:gd name="connsiteY30" fmla="*/ 309378 h 2176645"/>
                  <a:gd name="connsiteX31" fmla="*/ 298130 w 1134792"/>
                  <a:gd name="connsiteY31" fmla="*/ 304849 h 2176645"/>
                  <a:gd name="connsiteX32" fmla="*/ 288101 w 1134792"/>
                  <a:gd name="connsiteY32" fmla="*/ 280638 h 2176645"/>
                  <a:gd name="connsiteX33" fmla="*/ 322341 w 1134792"/>
                  <a:gd name="connsiteY33" fmla="*/ 246398 h 2176645"/>
                  <a:gd name="connsiteX34" fmla="*/ 522090 w 1134792"/>
                  <a:gd name="connsiteY34" fmla="*/ 246398 h 2176645"/>
                  <a:gd name="connsiteX35" fmla="*/ 522090 w 1134792"/>
                  <a:gd name="connsiteY35" fmla="*/ 16603 h 2176645"/>
                  <a:gd name="connsiteX36" fmla="*/ 538693 w 1134792"/>
                  <a:gd name="connsiteY36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34792" h="2176645">
                    <a:moveTo>
                      <a:pt x="538693" y="0"/>
                    </a:moveTo>
                    <a:lnTo>
                      <a:pt x="596101" y="0"/>
                    </a:lnTo>
                    <a:cubicBezTo>
                      <a:pt x="605271" y="0"/>
                      <a:pt x="612704" y="7433"/>
                      <a:pt x="612704" y="16603"/>
                    </a:cubicBezTo>
                    <a:lnTo>
                      <a:pt x="612704" y="246398"/>
                    </a:lnTo>
                    <a:lnTo>
                      <a:pt x="812451" y="246398"/>
                    </a:lnTo>
                    <a:cubicBezTo>
                      <a:pt x="831361" y="246398"/>
                      <a:pt x="846691" y="261728"/>
                      <a:pt x="846691" y="280638"/>
                    </a:cubicBezTo>
                    <a:cubicBezTo>
                      <a:pt x="846691" y="290093"/>
                      <a:pt x="842858" y="298653"/>
                      <a:pt x="836662" y="304849"/>
                    </a:cubicBezTo>
                    <a:lnTo>
                      <a:pt x="825727" y="309379"/>
                    </a:lnTo>
                    <a:lnTo>
                      <a:pt x="847208" y="321038"/>
                    </a:lnTo>
                    <a:cubicBezTo>
                      <a:pt x="905203" y="360219"/>
                      <a:pt x="952024" y="414684"/>
                      <a:pt x="981892" y="478653"/>
                    </a:cubicBezTo>
                    <a:lnTo>
                      <a:pt x="1005783" y="545264"/>
                    </a:lnTo>
                    <a:lnTo>
                      <a:pt x="1100552" y="545264"/>
                    </a:lnTo>
                    <a:cubicBezTo>
                      <a:pt x="1119462" y="545264"/>
                      <a:pt x="1134792" y="560594"/>
                      <a:pt x="1134792" y="579504"/>
                    </a:cubicBezTo>
                    <a:cubicBezTo>
                      <a:pt x="1134792" y="588959"/>
                      <a:pt x="1130960" y="597519"/>
                      <a:pt x="1124763" y="603715"/>
                    </a:cubicBezTo>
                    <a:lnTo>
                      <a:pt x="1107327" y="610938"/>
                    </a:lnTo>
                    <a:lnTo>
                      <a:pt x="1107327" y="2110971"/>
                    </a:lnTo>
                    <a:lnTo>
                      <a:pt x="1124763" y="2118194"/>
                    </a:lnTo>
                    <a:cubicBezTo>
                      <a:pt x="1130960" y="2124390"/>
                      <a:pt x="1134792" y="2132950"/>
                      <a:pt x="1134792" y="2142405"/>
                    </a:cubicBezTo>
                    <a:cubicBezTo>
                      <a:pt x="1134792" y="2161315"/>
                      <a:pt x="1119462" y="2176645"/>
                      <a:pt x="1100552" y="2176645"/>
                    </a:cubicBezTo>
                    <a:lnTo>
                      <a:pt x="34240" y="2176645"/>
                    </a:lnTo>
                    <a:cubicBezTo>
                      <a:pt x="15330" y="2176645"/>
                      <a:pt x="0" y="2161315"/>
                      <a:pt x="0" y="2142405"/>
                    </a:cubicBezTo>
                    <a:cubicBezTo>
                      <a:pt x="0" y="2132950"/>
                      <a:pt x="3833" y="2124390"/>
                      <a:pt x="10029" y="2118194"/>
                    </a:cubicBezTo>
                    <a:lnTo>
                      <a:pt x="27464" y="2110972"/>
                    </a:lnTo>
                    <a:lnTo>
                      <a:pt x="27464" y="610937"/>
                    </a:lnTo>
                    <a:lnTo>
                      <a:pt x="10029" y="603715"/>
                    </a:lnTo>
                    <a:cubicBezTo>
                      <a:pt x="3833" y="597519"/>
                      <a:pt x="0" y="588959"/>
                      <a:pt x="0" y="579504"/>
                    </a:cubicBezTo>
                    <a:cubicBezTo>
                      <a:pt x="0" y="560594"/>
                      <a:pt x="15330" y="545264"/>
                      <a:pt x="34240" y="545264"/>
                    </a:cubicBezTo>
                    <a:lnTo>
                      <a:pt x="129007" y="545264"/>
                    </a:lnTo>
                    <a:lnTo>
                      <a:pt x="152898" y="478653"/>
                    </a:lnTo>
                    <a:cubicBezTo>
                      <a:pt x="182766" y="414684"/>
                      <a:pt x="229587" y="360219"/>
                      <a:pt x="287582" y="321038"/>
                    </a:cubicBezTo>
                    <a:lnTo>
                      <a:pt x="309064" y="309378"/>
                    </a:lnTo>
                    <a:lnTo>
                      <a:pt x="298130" y="304849"/>
                    </a:lnTo>
                    <a:cubicBezTo>
                      <a:pt x="291934" y="298653"/>
                      <a:pt x="288101" y="290093"/>
                      <a:pt x="288101" y="280638"/>
                    </a:cubicBezTo>
                    <a:cubicBezTo>
                      <a:pt x="288101" y="261728"/>
                      <a:pt x="303431" y="246398"/>
                      <a:pt x="322341" y="246398"/>
                    </a:cubicBezTo>
                    <a:lnTo>
                      <a:pt x="522090" y="246398"/>
                    </a:lnTo>
                    <a:lnTo>
                      <a:pt x="522090" y="16603"/>
                    </a:lnTo>
                    <a:cubicBezTo>
                      <a:pt x="522090" y="7433"/>
                      <a:pt x="529523" y="0"/>
                      <a:pt x="5386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D4783DA1-7441-7026-D304-4F264390B23D}"/>
                  </a:ext>
                </a:extLst>
              </p:cNvPr>
              <p:cNvGrpSpPr/>
              <p:nvPr/>
            </p:nvGrpSpPr>
            <p:grpSpPr>
              <a:xfrm>
                <a:off x="8885321" y="1166553"/>
                <a:ext cx="1134792" cy="2176645"/>
                <a:chOff x="-2270475" y="-204051"/>
                <a:chExt cx="993179" cy="1905019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2F5AEDCB-FDD2-4948-0295-5D5269A854F8}"/>
                    </a:ext>
                  </a:extLst>
                </p:cNvPr>
                <p:cNvSpPr/>
                <p:nvPr/>
              </p:nvSpPr>
              <p:spPr bwMode="auto">
                <a:xfrm>
                  <a:off x="-1813538" y="-204051"/>
                  <a:ext cx="79306" cy="27980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65B89545-7845-D2C5-27B9-4E9E1858C6FE}"/>
                    </a:ext>
                  </a:extLst>
                </p:cNvPr>
                <p:cNvGrpSpPr/>
                <p:nvPr/>
              </p:nvGrpSpPr>
              <p:grpSpPr>
                <a:xfrm>
                  <a:off x="-2270475" y="11599"/>
                  <a:ext cx="993179" cy="1689369"/>
                  <a:chOff x="4545345" y="2247852"/>
                  <a:chExt cx="993179" cy="1760451"/>
                </a:xfrm>
                <a:grpFill/>
              </p:grpSpPr>
              <p:sp>
                <p:nvSpPr>
                  <p:cNvPr id="16" name="四角形: 上の 2 つの角を丸める 15">
                    <a:extLst>
                      <a:ext uri="{FF2B5EF4-FFF2-40B4-BE49-F238E27FC236}">
                        <a16:creationId xmlns:a16="http://schemas.microsoft.com/office/drawing/2014/main" id="{1A6DDF37-7E25-61B5-D43A-75A4000870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四角形: 上の 2 つの角を丸める 16">
                    <a:extLst>
                      <a:ext uri="{FF2B5EF4-FFF2-40B4-BE49-F238E27FC236}">
                        <a16:creationId xmlns:a16="http://schemas.microsoft.com/office/drawing/2014/main" id="{A10911A1-FCB9-8891-FC11-E95754C841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42311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四角形: 角を丸くする 17">
                    <a:extLst>
                      <a:ext uri="{FF2B5EF4-FFF2-40B4-BE49-F238E27FC236}">
                        <a16:creationId xmlns:a16="http://schemas.microsoft.com/office/drawing/2014/main" id="{37F1A254-8A57-75CB-84EE-72FFDA6660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3945847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" name="四角形: 角を丸くする 18">
                    <a:extLst>
                      <a:ext uri="{FF2B5EF4-FFF2-40B4-BE49-F238E27FC236}">
                        <a16:creationId xmlns:a16="http://schemas.microsoft.com/office/drawing/2014/main" id="{4737B0EF-D67D-B4DE-6D01-9051036886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" name="四角形: 角を丸くする 19">
                    <a:extLst>
                      <a:ext uri="{FF2B5EF4-FFF2-40B4-BE49-F238E27FC236}">
                        <a16:creationId xmlns:a16="http://schemas.microsoft.com/office/drawing/2014/main" id="{52AA11CD-67DF-C664-97D6-924DA6722C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55EB85E9-AE49-1940-5249-B043382274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770745"/>
                    <a:ext cx="850832" cy="96431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" name="テキスト ボックス 21">
                    <a:extLst>
                      <a:ext uri="{FF2B5EF4-FFF2-40B4-BE49-F238E27FC236}">
                        <a16:creationId xmlns:a16="http://schemas.microsoft.com/office/drawing/2014/main" id="{36E5C73F-1211-1AA0-DC79-A1116B00670C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087080"/>
                    <a:ext cx="660332" cy="32633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endParaRPr>
                  </a:p>
                </p:txBody>
              </p:sp>
            </p:grpSp>
          </p:grpSp>
        </p:grpSp>
        <p:sp>
          <p:nvSpPr>
            <p:cNvPr id="8" name="弦 7">
              <a:extLst>
                <a:ext uri="{FF2B5EF4-FFF2-40B4-BE49-F238E27FC236}">
                  <a16:creationId xmlns:a16="http://schemas.microsoft.com/office/drawing/2014/main" id="{4C1A526E-8AD9-02BD-2218-FD4CD88B6CDE}"/>
                </a:ext>
              </a:extLst>
            </p:cNvPr>
            <p:cNvSpPr/>
            <p:nvPr/>
          </p:nvSpPr>
          <p:spPr bwMode="auto">
            <a:xfrm>
              <a:off x="1121037" y="4884432"/>
              <a:ext cx="338464" cy="338464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弦 8">
              <a:extLst>
                <a:ext uri="{FF2B5EF4-FFF2-40B4-BE49-F238E27FC236}">
                  <a16:creationId xmlns:a16="http://schemas.microsoft.com/office/drawing/2014/main" id="{690C12C6-3FEF-8E1C-C21F-7AFDFE0EF9D7}"/>
                </a:ext>
              </a:extLst>
            </p:cNvPr>
            <p:cNvSpPr/>
            <p:nvPr/>
          </p:nvSpPr>
          <p:spPr bwMode="auto">
            <a:xfrm>
              <a:off x="1261614" y="4941582"/>
              <a:ext cx="167741" cy="167741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0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弦 9">
              <a:extLst>
                <a:ext uri="{FF2B5EF4-FFF2-40B4-BE49-F238E27FC236}">
                  <a16:creationId xmlns:a16="http://schemas.microsoft.com/office/drawing/2014/main" id="{46DC4473-8261-0611-8B6C-42CE5B795419}"/>
                </a:ext>
              </a:extLst>
            </p:cNvPr>
            <p:cNvSpPr/>
            <p:nvPr/>
          </p:nvSpPr>
          <p:spPr bwMode="auto">
            <a:xfrm flipH="1">
              <a:off x="1644264" y="4884432"/>
              <a:ext cx="338464" cy="338464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弦 10">
              <a:extLst>
                <a:ext uri="{FF2B5EF4-FFF2-40B4-BE49-F238E27FC236}">
                  <a16:creationId xmlns:a16="http://schemas.microsoft.com/office/drawing/2014/main" id="{8B904967-83B3-B2EF-EC7B-3E9210F5E459}"/>
                </a:ext>
              </a:extLst>
            </p:cNvPr>
            <p:cNvSpPr/>
            <p:nvPr/>
          </p:nvSpPr>
          <p:spPr bwMode="auto">
            <a:xfrm flipH="1">
              <a:off x="1699812" y="4941582"/>
              <a:ext cx="167741" cy="167741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0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127DA1C-0A99-83F3-0E67-67487E0BA62C}"/>
              </a:ext>
            </a:extLst>
          </p:cNvPr>
          <p:cNvGrpSpPr/>
          <p:nvPr/>
        </p:nvGrpSpPr>
        <p:grpSpPr>
          <a:xfrm>
            <a:off x="3727592" y="990600"/>
            <a:ext cx="2494813" cy="2448609"/>
            <a:chOff x="-2748404" y="1056437"/>
            <a:chExt cx="2962338" cy="2907476"/>
          </a:xfrm>
        </p:grpSpPr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B798BA48-0D0B-AF81-DC60-75CAC87C1E06}"/>
                </a:ext>
              </a:extLst>
            </p:cNvPr>
            <p:cNvSpPr/>
            <p:nvPr/>
          </p:nvSpPr>
          <p:spPr bwMode="auto">
            <a:xfrm>
              <a:off x="-2660803" y="1144944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D9DE445-3D47-D474-30CD-59FAC7EC5E5F}"/>
                </a:ext>
              </a:extLst>
            </p:cNvPr>
            <p:cNvSpPr/>
            <p:nvPr/>
          </p:nvSpPr>
          <p:spPr bwMode="auto">
            <a:xfrm>
              <a:off x="-2748404" y="1056437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638978FD-C7A1-9BA0-55B7-E1AE8DDB6ED3}"/>
                </a:ext>
              </a:extLst>
            </p:cNvPr>
            <p:cNvGrpSpPr/>
            <p:nvPr/>
          </p:nvGrpSpPr>
          <p:grpSpPr>
            <a:xfrm>
              <a:off x="-2518161" y="1510023"/>
              <a:ext cx="2461630" cy="2011370"/>
              <a:chOff x="7132590" y="4337237"/>
              <a:chExt cx="2663902" cy="2176645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1062526-9350-B4A3-9057-57299699B049}"/>
                  </a:ext>
                </a:extLst>
              </p:cNvPr>
              <p:cNvSpPr/>
              <p:nvPr/>
            </p:nvSpPr>
            <p:spPr bwMode="auto">
              <a:xfrm>
                <a:off x="7132830" y="4337237"/>
                <a:ext cx="2663662" cy="2176645"/>
              </a:xfrm>
              <a:custGeom>
                <a:avLst/>
                <a:gdLst>
                  <a:gd name="connsiteX0" fmla="*/ 2256452 w 2663662"/>
                  <a:gd name="connsiteY0" fmla="*/ 0 h 2176645"/>
                  <a:gd name="connsiteX1" fmla="*/ 2295669 w 2663662"/>
                  <a:gd name="connsiteY1" fmla="*/ 0 h 2176645"/>
                  <a:gd name="connsiteX2" fmla="*/ 2307011 w 2663662"/>
                  <a:gd name="connsiteY2" fmla="*/ 11342 h 2176645"/>
                  <a:gd name="connsiteX3" fmla="*/ 2307011 w 2663662"/>
                  <a:gd name="connsiteY3" fmla="*/ 246398 h 2176645"/>
                  <a:gd name="connsiteX4" fmla="*/ 2432613 w 2663662"/>
                  <a:gd name="connsiteY4" fmla="*/ 246398 h 2176645"/>
                  <a:gd name="connsiteX5" fmla="*/ 2466853 w 2663662"/>
                  <a:gd name="connsiteY5" fmla="*/ 280638 h 2176645"/>
                  <a:gd name="connsiteX6" fmla="*/ 2456824 w 2663662"/>
                  <a:gd name="connsiteY6" fmla="*/ 304850 h 2176645"/>
                  <a:gd name="connsiteX7" fmla="*/ 2449006 w 2663662"/>
                  <a:gd name="connsiteY7" fmla="*/ 308088 h 2176645"/>
                  <a:gd name="connsiteX8" fmla="*/ 2493768 w 2663662"/>
                  <a:gd name="connsiteY8" fmla="*/ 345020 h 2176645"/>
                  <a:gd name="connsiteX9" fmla="*/ 2577691 w 2663662"/>
                  <a:gd name="connsiteY9" fmla="*/ 500679 h 2176645"/>
                  <a:gd name="connsiteX10" fmla="*/ 2582185 w 2663662"/>
                  <a:gd name="connsiteY10" fmla="*/ 545264 h 2176645"/>
                  <a:gd name="connsiteX11" fmla="*/ 2629422 w 2663662"/>
                  <a:gd name="connsiteY11" fmla="*/ 545264 h 2176645"/>
                  <a:gd name="connsiteX12" fmla="*/ 2663662 w 2663662"/>
                  <a:gd name="connsiteY12" fmla="*/ 579504 h 2176645"/>
                  <a:gd name="connsiteX13" fmla="*/ 2653633 w 2663662"/>
                  <a:gd name="connsiteY13" fmla="*/ 603716 h 2176645"/>
                  <a:gd name="connsiteX14" fmla="*/ 2644901 w 2663662"/>
                  <a:gd name="connsiteY14" fmla="*/ 607333 h 2176645"/>
                  <a:gd name="connsiteX15" fmla="*/ 2644901 w 2663662"/>
                  <a:gd name="connsiteY15" fmla="*/ 2114577 h 2176645"/>
                  <a:gd name="connsiteX16" fmla="*/ 2653633 w 2663662"/>
                  <a:gd name="connsiteY16" fmla="*/ 2118194 h 2176645"/>
                  <a:gd name="connsiteX17" fmla="*/ 2663662 w 2663662"/>
                  <a:gd name="connsiteY17" fmla="*/ 2142405 h 2176645"/>
                  <a:gd name="connsiteX18" fmla="*/ 2629422 w 2663662"/>
                  <a:gd name="connsiteY18" fmla="*/ 2176645 h 2176645"/>
                  <a:gd name="connsiteX19" fmla="*/ 1922697 w 2663662"/>
                  <a:gd name="connsiteY19" fmla="*/ 2176645 h 2176645"/>
                  <a:gd name="connsiteX20" fmla="*/ 1888457 w 2663662"/>
                  <a:gd name="connsiteY20" fmla="*/ 2142405 h 2176645"/>
                  <a:gd name="connsiteX21" fmla="*/ 1898486 w 2663662"/>
                  <a:gd name="connsiteY21" fmla="*/ 2118194 h 2176645"/>
                  <a:gd name="connsiteX22" fmla="*/ 1907219 w 2663662"/>
                  <a:gd name="connsiteY22" fmla="*/ 2114577 h 2176645"/>
                  <a:gd name="connsiteX23" fmla="*/ 1907219 w 2663662"/>
                  <a:gd name="connsiteY23" fmla="*/ 2042391 h 2176645"/>
                  <a:gd name="connsiteX24" fmla="*/ 610938 w 2663662"/>
                  <a:gd name="connsiteY24" fmla="*/ 2042391 h 2176645"/>
                  <a:gd name="connsiteX25" fmla="*/ 603715 w 2663662"/>
                  <a:gd name="connsiteY25" fmla="*/ 2059828 h 2176645"/>
                  <a:gd name="connsiteX26" fmla="*/ 579504 w 2663662"/>
                  <a:gd name="connsiteY26" fmla="*/ 2069856 h 2176645"/>
                  <a:gd name="connsiteX27" fmla="*/ 545264 w 2663662"/>
                  <a:gd name="connsiteY27" fmla="*/ 2035616 h 2176645"/>
                  <a:gd name="connsiteX28" fmla="*/ 545264 w 2663662"/>
                  <a:gd name="connsiteY28" fmla="*/ 1939626 h 2176645"/>
                  <a:gd name="connsiteX29" fmla="*/ 500320 w 2663662"/>
                  <a:gd name="connsiteY29" fmla="*/ 1926278 h 2176645"/>
                  <a:gd name="connsiteX30" fmla="*/ 323673 w 2663662"/>
                  <a:gd name="connsiteY30" fmla="*/ 1786123 h 2176645"/>
                  <a:gd name="connsiteX31" fmla="*/ 310216 w 2663662"/>
                  <a:gd name="connsiteY31" fmla="*/ 1758772 h 2176645"/>
                  <a:gd name="connsiteX32" fmla="*/ 304850 w 2663662"/>
                  <a:gd name="connsiteY32" fmla="*/ 1771727 h 2176645"/>
                  <a:gd name="connsiteX33" fmla="*/ 280639 w 2663662"/>
                  <a:gd name="connsiteY33" fmla="*/ 1781755 h 2176645"/>
                  <a:gd name="connsiteX34" fmla="*/ 246399 w 2663662"/>
                  <a:gd name="connsiteY34" fmla="*/ 1747515 h 2176645"/>
                  <a:gd name="connsiteX35" fmla="*/ 246399 w 2663662"/>
                  <a:gd name="connsiteY35" fmla="*/ 1547766 h 2176645"/>
                  <a:gd name="connsiteX36" fmla="*/ 16604 w 2663662"/>
                  <a:gd name="connsiteY36" fmla="*/ 1547766 h 2176645"/>
                  <a:gd name="connsiteX37" fmla="*/ 0 w 2663662"/>
                  <a:gd name="connsiteY37" fmla="*/ 1531163 h 2176645"/>
                  <a:gd name="connsiteX38" fmla="*/ 0 w 2663662"/>
                  <a:gd name="connsiteY38" fmla="*/ 1473755 h 2176645"/>
                  <a:gd name="connsiteX39" fmla="*/ 16604 w 2663662"/>
                  <a:gd name="connsiteY39" fmla="*/ 1457152 h 2176645"/>
                  <a:gd name="connsiteX40" fmla="*/ 246399 w 2663662"/>
                  <a:gd name="connsiteY40" fmla="*/ 1457152 h 2176645"/>
                  <a:gd name="connsiteX41" fmla="*/ 246399 w 2663662"/>
                  <a:gd name="connsiteY41" fmla="*/ 1257405 h 2176645"/>
                  <a:gd name="connsiteX42" fmla="*/ 280639 w 2663662"/>
                  <a:gd name="connsiteY42" fmla="*/ 1223165 h 2176645"/>
                  <a:gd name="connsiteX43" fmla="*/ 304850 w 2663662"/>
                  <a:gd name="connsiteY43" fmla="*/ 1233194 h 2176645"/>
                  <a:gd name="connsiteX44" fmla="*/ 310216 w 2663662"/>
                  <a:gd name="connsiteY44" fmla="*/ 1246148 h 2176645"/>
                  <a:gd name="connsiteX45" fmla="*/ 323673 w 2663662"/>
                  <a:gd name="connsiteY45" fmla="*/ 1218797 h 2176645"/>
                  <a:gd name="connsiteX46" fmla="*/ 500320 w 2663662"/>
                  <a:gd name="connsiteY46" fmla="*/ 1078642 h 2176645"/>
                  <a:gd name="connsiteX47" fmla="*/ 545264 w 2663662"/>
                  <a:gd name="connsiteY47" fmla="*/ 1065294 h 2176645"/>
                  <a:gd name="connsiteX48" fmla="*/ 545264 w 2663662"/>
                  <a:gd name="connsiteY48" fmla="*/ 969304 h 2176645"/>
                  <a:gd name="connsiteX49" fmla="*/ 579504 w 2663662"/>
                  <a:gd name="connsiteY49" fmla="*/ 935064 h 2176645"/>
                  <a:gd name="connsiteX50" fmla="*/ 603715 w 2663662"/>
                  <a:gd name="connsiteY50" fmla="*/ 945093 h 2176645"/>
                  <a:gd name="connsiteX51" fmla="*/ 610937 w 2663662"/>
                  <a:gd name="connsiteY51" fmla="*/ 962528 h 2176645"/>
                  <a:gd name="connsiteX52" fmla="*/ 726119 w 2663662"/>
                  <a:gd name="connsiteY52" fmla="*/ 962528 h 2176645"/>
                  <a:gd name="connsiteX53" fmla="*/ 726119 w 2663662"/>
                  <a:gd name="connsiteY53" fmla="*/ 669642 h 2176645"/>
                  <a:gd name="connsiteX54" fmla="*/ 721130 w 2663662"/>
                  <a:gd name="connsiteY54" fmla="*/ 667576 h 2176645"/>
                  <a:gd name="connsiteX55" fmla="*/ 714074 w 2663662"/>
                  <a:gd name="connsiteY55" fmla="*/ 650542 h 2176645"/>
                  <a:gd name="connsiteX56" fmla="*/ 721130 w 2663662"/>
                  <a:gd name="connsiteY56" fmla="*/ 633508 h 2176645"/>
                  <a:gd name="connsiteX57" fmla="*/ 738164 w 2663662"/>
                  <a:gd name="connsiteY57" fmla="*/ 626452 h 2176645"/>
                  <a:gd name="connsiteX58" fmla="*/ 765250 w 2663662"/>
                  <a:gd name="connsiteY58" fmla="*/ 626452 h 2176645"/>
                  <a:gd name="connsiteX59" fmla="*/ 765250 w 2663662"/>
                  <a:gd name="connsiteY59" fmla="*/ 619783 h 2176645"/>
                  <a:gd name="connsiteX60" fmla="*/ 810386 w 2663662"/>
                  <a:gd name="connsiteY60" fmla="*/ 494055 h 2176645"/>
                  <a:gd name="connsiteX61" fmla="*/ 851098 w 2663662"/>
                  <a:gd name="connsiteY61" fmla="*/ 458807 h 2176645"/>
                  <a:gd name="connsiteX62" fmla="*/ 847478 w 2663662"/>
                  <a:gd name="connsiteY62" fmla="*/ 457308 h 2176645"/>
                  <a:gd name="connsiteX63" fmla="*/ 840422 w 2663662"/>
                  <a:gd name="connsiteY63" fmla="*/ 440274 h 2176645"/>
                  <a:gd name="connsiteX64" fmla="*/ 847478 w 2663662"/>
                  <a:gd name="connsiteY64" fmla="*/ 423240 h 2176645"/>
                  <a:gd name="connsiteX65" fmla="*/ 864512 w 2663662"/>
                  <a:gd name="connsiteY65" fmla="*/ 416184 h 2176645"/>
                  <a:gd name="connsiteX66" fmla="*/ 943038 w 2663662"/>
                  <a:gd name="connsiteY66" fmla="*/ 416184 h 2176645"/>
                  <a:gd name="connsiteX67" fmla="*/ 943038 w 2663662"/>
                  <a:gd name="connsiteY67" fmla="*/ 250111 h 2176645"/>
                  <a:gd name="connsiteX68" fmla="*/ 950319 w 2663662"/>
                  <a:gd name="connsiteY68" fmla="*/ 242830 h 2176645"/>
                  <a:gd name="connsiteX69" fmla="*/ 975496 w 2663662"/>
                  <a:gd name="connsiteY69" fmla="*/ 242830 h 2176645"/>
                  <a:gd name="connsiteX70" fmla="*/ 982777 w 2663662"/>
                  <a:gd name="connsiteY70" fmla="*/ 250111 h 2176645"/>
                  <a:gd name="connsiteX71" fmla="*/ 982777 w 2663662"/>
                  <a:gd name="connsiteY71" fmla="*/ 416184 h 2176645"/>
                  <a:gd name="connsiteX72" fmla="*/ 1061304 w 2663662"/>
                  <a:gd name="connsiteY72" fmla="*/ 416184 h 2176645"/>
                  <a:gd name="connsiteX73" fmla="*/ 1085394 w 2663662"/>
                  <a:gd name="connsiteY73" fmla="*/ 440274 h 2176645"/>
                  <a:gd name="connsiteX74" fmla="*/ 1085393 w 2663662"/>
                  <a:gd name="connsiteY74" fmla="*/ 440274 h 2176645"/>
                  <a:gd name="connsiteX75" fmla="*/ 1078337 w 2663662"/>
                  <a:gd name="connsiteY75" fmla="*/ 457309 h 2176645"/>
                  <a:gd name="connsiteX76" fmla="*/ 1074718 w 2663662"/>
                  <a:gd name="connsiteY76" fmla="*/ 458808 h 2176645"/>
                  <a:gd name="connsiteX77" fmla="*/ 1115430 w 2663662"/>
                  <a:gd name="connsiteY77" fmla="*/ 494055 h 2176645"/>
                  <a:gd name="connsiteX78" fmla="*/ 1160566 w 2663662"/>
                  <a:gd name="connsiteY78" fmla="*/ 619783 h 2176645"/>
                  <a:gd name="connsiteX79" fmla="*/ 1160566 w 2663662"/>
                  <a:gd name="connsiteY79" fmla="*/ 626452 h 2176645"/>
                  <a:gd name="connsiteX80" fmla="*/ 1187652 w 2663662"/>
                  <a:gd name="connsiteY80" fmla="*/ 626452 h 2176645"/>
                  <a:gd name="connsiteX81" fmla="*/ 1211742 w 2663662"/>
                  <a:gd name="connsiteY81" fmla="*/ 650542 h 2176645"/>
                  <a:gd name="connsiteX82" fmla="*/ 1211741 w 2663662"/>
                  <a:gd name="connsiteY82" fmla="*/ 650542 h 2176645"/>
                  <a:gd name="connsiteX83" fmla="*/ 1204685 w 2663662"/>
                  <a:gd name="connsiteY83" fmla="*/ 667577 h 2176645"/>
                  <a:gd name="connsiteX84" fmla="*/ 1199697 w 2663662"/>
                  <a:gd name="connsiteY84" fmla="*/ 669643 h 2176645"/>
                  <a:gd name="connsiteX85" fmla="*/ 1199697 w 2663662"/>
                  <a:gd name="connsiteY85" fmla="*/ 962528 h 2176645"/>
                  <a:gd name="connsiteX86" fmla="*/ 1259519 w 2663662"/>
                  <a:gd name="connsiteY86" fmla="*/ 962528 h 2176645"/>
                  <a:gd name="connsiteX87" fmla="*/ 1259519 w 2663662"/>
                  <a:gd name="connsiteY87" fmla="*/ 669642 h 2176645"/>
                  <a:gd name="connsiteX88" fmla="*/ 1254530 w 2663662"/>
                  <a:gd name="connsiteY88" fmla="*/ 667576 h 2176645"/>
                  <a:gd name="connsiteX89" fmla="*/ 1247474 w 2663662"/>
                  <a:gd name="connsiteY89" fmla="*/ 650542 h 2176645"/>
                  <a:gd name="connsiteX90" fmla="*/ 1254530 w 2663662"/>
                  <a:gd name="connsiteY90" fmla="*/ 633508 h 2176645"/>
                  <a:gd name="connsiteX91" fmla="*/ 1271564 w 2663662"/>
                  <a:gd name="connsiteY91" fmla="*/ 626452 h 2176645"/>
                  <a:gd name="connsiteX92" fmla="*/ 1298650 w 2663662"/>
                  <a:gd name="connsiteY92" fmla="*/ 626452 h 2176645"/>
                  <a:gd name="connsiteX93" fmla="*/ 1298650 w 2663662"/>
                  <a:gd name="connsiteY93" fmla="*/ 619783 h 2176645"/>
                  <a:gd name="connsiteX94" fmla="*/ 1343786 w 2663662"/>
                  <a:gd name="connsiteY94" fmla="*/ 494055 h 2176645"/>
                  <a:gd name="connsiteX95" fmla="*/ 1384498 w 2663662"/>
                  <a:gd name="connsiteY95" fmla="*/ 458807 h 2176645"/>
                  <a:gd name="connsiteX96" fmla="*/ 1380878 w 2663662"/>
                  <a:gd name="connsiteY96" fmla="*/ 457308 h 2176645"/>
                  <a:gd name="connsiteX97" fmla="*/ 1373822 w 2663662"/>
                  <a:gd name="connsiteY97" fmla="*/ 440274 h 2176645"/>
                  <a:gd name="connsiteX98" fmla="*/ 1380878 w 2663662"/>
                  <a:gd name="connsiteY98" fmla="*/ 423240 h 2176645"/>
                  <a:gd name="connsiteX99" fmla="*/ 1397912 w 2663662"/>
                  <a:gd name="connsiteY99" fmla="*/ 416184 h 2176645"/>
                  <a:gd name="connsiteX100" fmla="*/ 1476438 w 2663662"/>
                  <a:gd name="connsiteY100" fmla="*/ 416184 h 2176645"/>
                  <a:gd name="connsiteX101" fmla="*/ 1476438 w 2663662"/>
                  <a:gd name="connsiteY101" fmla="*/ 250111 h 2176645"/>
                  <a:gd name="connsiteX102" fmla="*/ 1483719 w 2663662"/>
                  <a:gd name="connsiteY102" fmla="*/ 242830 h 2176645"/>
                  <a:gd name="connsiteX103" fmla="*/ 1508896 w 2663662"/>
                  <a:gd name="connsiteY103" fmla="*/ 242830 h 2176645"/>
                  <a:gd name="connsiteX104" fmla="*/ 1516177 w 2663662"/>
                  <a:gd name="connsiteY104" fmla="*/ 250111 h 2176645"/>
                  <a:gd name="connsiteX105" fmla="*/ 1516177 w 2663662"/>
                  <a:gd name="connsiteY105" fmla="*/ 416184 h 2176645"/>
                  <a:gd name="connsiteX106" fmla="*/ 1594704 w 2663662"/>
                  <a:gd name="connsiteY106" fmla="*/ 416184 h 2176645"/>
                  <a:gd name="connsiteX107" fmla="*/ 1618794 w 2663662"/>
                  <a:gd name="connsiteY107" fmla="*/ 440274 h 2176645"/>
                  <a:gd name="connsiteX108" fmla="*/ 1618793 w 2663662"/>
                  <a:gd name="connsiteY108" fmla="*/ 440274 h 2176645"/>
                  <a:gd name="connsiteX109" fmla="*/ 1611737 w 2663662"/>
                  <a:gd name="connsiteY109" fmla="*/ 457309 h 2176645"/>
                  <a:gd name="connsiteX110" fmla="*/ 1608118 w 2663662"/>
                  <a:gd name="connsiteY110" fmla="*/ 458808 h 2176645"/>
                  <a:gd name="connsiteX111" fmla="*/ 1648830 w 2663662"/>
                  <a:gd name="connsiteY111" fmla="*/ 494055 h 2176645"/>
                  <a:gd name="connsiteX112" fmla="*/ 1693966 w 2663662"/>
                  <a:gd name="connsiteY112" fmla="*/ 619783 h 2176645"/>
                  <a:gd name="connsiteX113" fmla="*/ 1693966 w 2663662"/>
                  <a:gd name="connsiteY113" fmla="*/ 626452 h 2176645"/>
                  <a:gd name="connsiteX114" fmla="*/ 1721052 w 2663662"/>
                  <a:gd name="connsiteY114" fmla="*/ 626452 h 2176645"/>
                  <a:gd name="connsiteX115" fmla="*/ 1745142 w 2663662"/>
                  <a:gd name="connsiteY115" fmla="*/ 650542 h 2176645"/>
                  <a:gd name="connsiteX116" fmla="*/ 1745141 w 2663662"/>
                  <a:gd name="connsiteY116" fmla="*/ 650542 h 2176645"/>
                  <a:gd name="connsiteX117" fmla="*/ 1738085 w 2663662"/>
                  <a:gd name="connsiteY117" fmla="*/ 667577 h 2176645"/>
                  <a:gd name="connsiteX118" fmla="*/ 1733097 w 2663662"/>
                  <a:gd name="connsiteY118" fmla="*/ 669643 h 2176645"/>
                  <a:gd name="connsiteX119" fmla="*/ 1733097 w 2663662"/>
                  <a:gd name="connsiteY119" fmla="*/ 962528 h 2176645"/>
                  <a:gd name="connsiteX120" fmla="*/ 1907219 w 2663662"/>
                  <a:gd name="connsiteY120" fmla="*/ 962528 h 2176645"/>
                  <a:gd name="connsiteX121" fmla="*/ 1907219 w 2663662"/>
                  <a:gd name="connsiteY121" fmla="*/ 607333 h 2176645"/>
                  <a:gd name="connsiteX122" fmla="*/ 1898486 w 2663662"/>
                  <a:gd name="connsiteY122" fmla="*/ 603716 h 2176645"/>
                  <a:gd name="connsiteX123" fmla="*/ 1888457 w 2663662"/>
                  <a:gd name="connsiteY123" fmla="*/ 579504 h 2176645"/>
                  <a:gd name="connsiteX124" fmla="*/ 1922697 w 2663662"/>
                  <a:gd name="connsiteY124" fmla="*/ 545264 h 2176645"/>
                  <a:gd name="connsiteX125" fmla="*/ 1969933 w 2663662"/>
                  <a:gd name="connsiteY125" fmla="*/ 545264 h 2176645"/>
                  <a:gd name="connsiteX126" fmla="*/ 1974427 w 2663662"/>
                  <a:gd name="connsiteY126" fmla="*/ 500679 h 2176645"/>
                  <a:gd name="connsiteX127" fmla="*/ 2058350 w 2663662"/>
                  <a:gd name="connsiteY127" fmla="*/ 345020 h 2176645"/>
                  <a:gd name="connsiteX128" fmla="*/ 2103113 w 2663662"/>
                  <a:gd name="connsiteY128" fmla="*/ 308088 h 2176645"/>
                  <a:gd name="connsiteX129" fmla="*/ 2095295 w 2663662"/>
                  <a:gd name="connsiteY129" fmla="*/ 304850 h 2176645"/>
                  <a:gd name="connsiteX130" fmla="*/ 2085266 w 2663662"/>
                  <a:gd name="connsiteY130" fmla="*/ 280638 h 2176645"/>
                  <a:gd name="connsiteX131" fmla="*/ 2119506 w 2663662"/>
                  <a:gd name="connsiteY131" fmla="*/ 246398 h 2176645"/>
                  <a:gd name="connsiteX132" fmla="*/ 2245110 w 2663662"/>
                  <a:gd name="connsiteY132" fmla="*/ 246398 h 2176645"/>
                  <a:gd name="connsiteX133" fmla="*/ 2245110 w 2663662"/>
                  <a:gd name="connsiteY133" fmla="*/ 11342 h 2176645"/>
                  <a:gd name="connsiteX134" fmla="*/ 2256452 w 2663662"/>
                  <a:gd name="connsiteY134" fmla="*/ 0 h 217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2663662" h="2176645">
                    <a:moveTo>
                      <a:pt x="2256452" y="0"/>
                    </a:moveTo>
                    <a:lnTo>
                      <a:pt x="2295669" y="0"/>
                    </a:lnTo>
                    <a:cubicBezTo>
                      <a:pt x="2301933" y="0"/>
                      <a:pt x="2307011" y="5078"/>
                      <a:pt x="2307011" y="11342"/>
                    </a:cubicBezTo>
                    <a:lnTo>
                      <a:pt x="2307011" y="246398"/>
                    </a:lnTo>
                    <a:lnTo>
                      <a:pt x="2432613" y="246398"/>
                    </a:lnTo>
                    <a:cubicBezTo>
                      <a:pt x="2451523" y="246398"/>
                      <a:pt x="2466853" y="261728"/>
                      <a:pt x="2466853" y="280638"/>
                    </a:cubicBezTo>
                    <a:cubicBezTo>
                      <a:pt x="2466853" y="290093"/>
                      <a:pt x="2463020" y="298653"/>
                      <a:pt x="2456824" y="304850"/>
                    </a:cubicBezTo>
                    <a:lnTo>
                      <a:pt x="2449006" y="308088"/>
                    </a:lnTo>
                    <a:lnTo>
                      <a:pt x="2493768" y="345020"/>
                    </a:lnTo>
                    <a:cubicBezTo>
                      <a:pt x="2535555" y="386808"/>
                      <a:pt x="2565387" y="440551"/>
                      <a:pt x="2577691" y="500679"/>
                    </a:cubicBezTo>
                    <a:lnTo>
                      <a:pt x="2582185" y="545264"/>
                    </a:lnTo>
                    <a:lnTo>
                      <a:pt x="2629422" y="545264"/>
                    </a:lnTo>
                    <a:cubicBezTo>
                      <a:pt x="2648332" y="545264"/>
                      <a:pt x="2663662" y="560594"/>
                      <a:pt x="2663662" y="579504"/>
                    </a:cubicBezTo>
                    <a:cubicBezTo>
                      <a:pt x="2663662" y="588959"/>
                      <a:pt x="2659830" y="597519"/>
                      <a:pt x="2653633" y="603716"/>
                    </a:cubicBezTo>
                    <a:lnTo>
                      <a:pt x="2644901" y="607333"/>
                    </a:lnTo>
                    <a:lnTo>
                      <a:pt x="2644901" y="2114577"/>
                    </a:lnTo>
                    <a:lnTo>
                      <a:pt x="2653633" y="2118194"/>
                    </a:lnTo>
                    <a:cubicBezTo>
                      <a:pt x="2659830" y="2124390"/>
                      <a:pt x="2663662" y="2132950"/>
                      <a:pt x="2663662" y="2142405"/>
                    </a:cubicBezTo>
                    <a:cubicBezTo>
                      <a:pt x="2663662" y="2161315"/>
                      <a:pt x="2648332" y="2176645"/>
                      <a:pt x="2629422" y="2176645"/>
                    </a:cubicBezTo>
                    <a:lnTo>
                      <a:pt x="1922697" y="2176645"/>
                    </a:lnTo>
                    <a:cubicBezTo>
                      <a:pt x="1903787" y="2176645"/>
                      <a:pt x="1888457" y="2161315"/>
                      <a:pt x="1888457" y="2142405"/>
                    </a:cubicBezTo>
                    <a:cubicBezTo>
                      <a:pt x="1888457" y="2132950"/>
                      <a:pt x="1892289" y="2124390"/>
                      <a:pt x="1898486" y="2118194"/>
                    </a:cubicBezTo>
                    <a:lnTo>
                      <a:pt x="1907219" y="2114577"/>
                    </a:lnTo>
                    <a:lnTo>
                      <a:pt x="1907219" y="2042391"/>
                    </a:lnTo>
                    <a:lnTo>
                      <a:pt x="610938" y="2042391"/>
                    </a:lnTo>
                    <a:lnTo>
                      <a:pt x="603715" y="2059828"/>
                    </a:lnTo>
                    <a:cubicBezTo>
                      <a:pt x="597519" y="2066024"/>
                      <a:pt x="588959" y="2069856"/>
                      <a:pt x="579504" y="2069856"/>
                    </a:cubicBezTo>
                    <a:cubicBezTo>
                      <a:pt x="560594" y="2069856"/>
                      <a:pt x="545264" y="2054526"/>
                      <a:pt x="545264" y="2035616"/>
                    </a:cubicBezTo>
                    <a:lnTo>
                      <a:pt x="545264" y="1939626"/>
                    </a:lnTo>
                    <a:lnTo>
                      <a:pt x="500320" y="1926278"/>
                    </a:lnTo>
                    <a:cubicBezTo>
                      <a:pt x="428443" y="1897935"/>
                      <a:pt x="367073" y="1848730"/>
                      <a:pt x="323673" y="1786123"/>
                    </a:cubicBezTo>
                    <a:lnTo>
                      <a:pt x="310216" y="1758772"/>
                    </a:lnTo>
                    <a:lnTo>
                      <a:pt x="304850" y="1771727"/>
                    </a:lnTo>
                    <a:cubicBezTo>
                      <a:pt x="298654" y="1777923"/>
                      <a:pt x="290094" y="1781755"/>
                      <a:pt x="280639" y="1781755"/>
                    </a:cubicBezTo>
                    <a:cubicBezTo>
                      <a:pt x="261729" y="1781755"/>
                      <a:pt x="246399" y="1766425"/>
                      <a:pt x="246399" y="1747515"/>
                    </a:cubicBezTo>
                    <a:lnTo>
                      <a:pt x="246399" y="1547766"/>
                    </a:lnTo>
                    <a:lnTo>
                      <a:pt x="16604" y="1547766"/>
                    </a:lnTo>
                    <a:cubicBezTo>
                      <a:pt x="7434" y="1547766"/>
                      <a:pt x="0" y="1540333"/>
                      <a:pt x="0" y="1531163"/>
                    </a:cubicBezTo>
                    <a:lnTo>
                      <a:pt x="0" y="1473755"/>
                    </a:lnTo>
                    <a:cubicBezTo>
                      <a:pt x="0" y="1464585"/>
                      <a:pt x="7434" y="1457152"/>
                      <a:pt x="16604" y="1457152"/>
                    </a:cubicBezTo>
                    <a:lnTo>
                      <a:pt x="246399" y="1457152"/>
                    </a:lnTo>
                    <a:lnTo>
                      <a:pt x="246399" y="1257405"/>
                    </a:lnTo>
                    <a:cubicBezTo>
                      <a:pt x="246399" y="1238495"/>
                      <a:pt x="261729" y="1223165"/>
                      <a:pt x="280639" y="1223165"/>
                    </a:cubicBezTo>
                    <a:cubicBezTo>
                      <a:pt x="290094" y="1223165"/>
                      <a:pt x="298654" y="1226998"/>
                      <a:pt x="304850" y="1233194"/>
                    </a:cubicBezTo>
                    <a:lnTo>
                      <a:pt x="310216" y="1246148"/>
                    </a:lnTo>
                    <a:lnTo>
                      <a:pt x="323673" y="1218797"/>
                    </a:lnTo>
                    <a:cubicBezTo>
                      <a:pt x="367073" y="1156191"/>
                      <a:pt x="428443" y="1106985"/>
                      <a:pt x="500320" y="1078642"/>
                    </a:cubicBezTo>
                    <a:lnTo>
                      <a:pt x="545264" y="1065294"/>
                    </a:lnTo>
                    <a:lnTo>
                      <a:pt x="545264" y="969304"/>
                    </a:lnTo>
                    <a:cubicBezTo>
                      <a:pt x="545264" y="950394"/>
                      <a:pt x="560594" y="935064"/>
                      <a:pt x="579504" y="935064"/>
                    </a:cubicBezTo>
                    <a:cubicBezTo>
                      <a:pt x="588959" y="935064"/>
                      <a:pt x="597519" y="938897"/>
                      <a:pt x="603715" y="945093"/>
                    </a:cubicBezTo>
                    <a:lnTo>
                      <a:pt x="610937" y="962528"/>
                    </a:lnTo>
                    <a:lnTo>
                      <a:pt x="726119" y="962528"/>
                    </a:lnTo>
                    <a:lnTo>
                      <a:pt x="726119" y="669642"/>
                    </a:lnTo>
                    <a:lnTo>
                      <a:pt x="721130" y="667576"/>
                    </a:lnTo>
                    <a:lnTo>
                      <a:pt x="714074" y="650542"/>
                    </a:lnTo>
                    <a:lnTo>
                      <a:pt x="721130" y="633508"/>
                    </a:lnTo>
                    <a:cubicBezTo>
                      <a:pt x="725489" y="629149"/>
                      <a:pt x="731512" y="626452"/>
                      <a:pt x="738164" y="626452"/>
                    </a:cubicBezTo>
                    <a:lnTo>
                      <a:pt x="765250" y="626452"/>
                    </a:lnTo>
                    <a:lnTo>
                      <a:pt x="765250" y="619783"/>
                    </a:lnTo>
                    <a:cubicBezTo>
                      <a:pt x="765250" y="572025"/>
                      <a:pt x="782189" y="528222"/>
                      <a:pt x="810386" y="494055"/>
                    </a:cubicBezTo>
                    <a:lnTo>
                      <a:pt x="851098" y="458807"/>
                    </a:lnTo>
                    <a:lnTo>
                      <a:pt x="847478" y="457308"/>
                    </a:lnTo>
                    <a:lnTo>
                      <a:pt x="840422" y="440274"/>
                    </a:lnTo>
                    <a:lnTo>
                      <a:pt x="847478" y="423240"/>
                    </a:lnTo>
                    <a:cubicBezTo>
                      <a:pt x="851837" y="418881"/>
                      <a:pt x="857860" y="416184"/>
                      <a:pt x="864512" y="416184"/>
                    </a:cubicBezTo>
                    <a:lnTo>
                      <a:pt x="943038" y="416184"/>
                    </a:lnTo>
                    <a:lnTo>
                      <a:pt x="943038" y="250111"/>
                    </a:lnTo>
                    <a:cubicBezTo>
                      <a:pt x="943038" y="246090"/>
                      <a:pt x="946298" y="242830"/>
                      <a:pt x="950319" y="242830"/>
                    </a:cubicBezTo>
                    <a:lnTo>
                      <a:pt x="975496" y="242830"/>
                    </a:lnTo>
                    <a:cubicBezTo>
                      <a:pt x="979517" y="242830"/>
                      <a:pt x="982777" y="246090"/>
                      <a:pt x="982777" y="250111"/>
                    </a:cubicBezTo>
                    <a:lnTo>
                      <a:pt x="982777" y="416184"/>
                    </a:lnTo>
                    <a:lnTo>
                      <a:pt x="1061304" y="416184"/>
                    </a:lnTo>
                    <a:cubicBezTo>
                      <a:pt x="1074609" y="416184"/>
                      <a:pt x="1085394" y="426969"/>
                      <a:pt x="1085394" y="440274"/>
                    </a:cubicBezTo>
                    <a:lnTo>
                      <a:pt x="1085393" y="440274"/>
                    </a:lnTo>
                    <a:cubicBezTo>
                      <a:pt x="1085393" y="446927"/>
                      <a:pt x="1082697" y="452949"/>
                      <a:pt x="1078337" y="457309"/>
                    </a:cubicBezTo>
                    <a:lnTo>
                      <a:pt x="1074718" y="458808"/>
                    </a:lnTo>
                    <a:lnTo>
                      <a:pt x="1115430" y="494055"/>
                    </a:lnTo>
                    <a:cubicBezTo>
                      <a:pt x="1143628" y="528222"/>
                      <a:pt x="1160566" y="572025"/>
                      <a:pt x="1160566" y="619783"/>
                    </a:cubicBezTo>
                    <a:lnTo>
                      <a:pt x="1160566" y="626452"/>
                    </a:lnTo>
                    <a:lnTo>
                      <a:pt x="1187652" y="626452"/>
                    </a:lnTo>
                    <a:cubicBezTo>
                      <a:pt x="1200957" y="626452"/>
                      <a:pt x="1211742" y="637237"/>
                      <a:pt x="1211742" y="650542"/>
                    </a:cubicBezTo>
                    <a:lnTo>
                      <a:pt x="1211741" y="650542"/>
                    </a:lnTo>
                    <a:cubicBezTo>
                      <a:pt x="1211741" y="657195"/>
                      <a:pt x="1209045" y="663217"/>
                      <a:pt x="1204685" y="667577"/>
                    </a:cubicBezTo>
                    <a:lnTo>
                      <a:pt x="1199697" y="669643"/>
                    </a:lnTo>
                    <a:lnTo>
                      <a:pt x="1199697" y="962528"/>
                    </a:lnTo>
                    <a:lnTo>
                      <a:pt x="1259519" y="962528"/>
                    </a:lnTo>
                    <a:lnTo>
                      <a:pt x="1259519" y="669642"/>
                    </a:lnTo>
                    <a:lnTo>
                      <a:pt x="1254530" y="667576"/>
                    </a:lnTo>
                    <a:lnTo>
                      <a:pt x="1247474" y="650542"/>
                    </a:lnTo>
                    <a:lnTo>
                      <a:pt x="1254530" y="633508"/>
                    </a:lnTo>
                    <a:cubicBezTo>
                      <a:pt x="1258889" y="629149"/>
                      <a:pt x="1264912" y="626452"/>
                      <a:pt x="1271564" y="626452"/>
                    </a:cubicBezTo>
                    <a:lnTo>
                      <a:pt x="1298650" y="626452"/>
                    </a:lnTo>
                    <a:lnTo>
                      <a:pt x="1298650" y="619783"/>
                    </a:lnTo>
                    <a:cubicBezTo>
                      <a:pt x="1298650" y="572025"/>
                      <a:pt x="1315589" y="528222"/>
                      <a:pt x="1343786" y="494055"/>
                    </a:cubicBezTo>
                    <a:lnTo>
                      <a:pt x="1384498" y="458807"/>
                    </a:lnTo>
                    <a:lnTo>
                      <a:pt x="1380878" y="457308"/>
                    </a:lnTo>
                    <a:lnTo>
                      <a:pt x="1373822" y="440274"/>
                    </a:lnTo>
                    <a:lnTo>
                      <a:pt x="1380878" y="423240"/>
                    </a:lnTo>
                    <a:cubicBezTo>
                      <a:pt x="1385237" y="418881"/>
                      <a:pt x="1391260" y="416184"/>
                      <a:pt x="1397912" y="416184"/>
                    </a:cubicBezTo>
                    <a:lnTo>
                      <a:pt x="1476438" y="416184"/>
                    </a:lnTo>
                    <a:lnTo>
                      <a:pt x="1476438" y="250111"/>
                    </a:lnTo>
                    <a:cubicBezTo>
                      <a:pt x="1476438" y="246090"/>
                      <a:pt x="1479698" y="242830"/>
                      <a:pt x="1483719" y="242830"/>
                    </a:cubicBezTo>
                    <a:lnTo>
                      <a:pt x="1508896" y="242830"/>
                    </a:lnTo>
                    <a:cubicBezTo>
                      <a:pt x="1512917" y="242830"/>
                      <a:pt x="1516177" y="246090"/>
                      <a:pt x="1516177" y="250111"/>
                    </a:cubicBezTo>
                    <a:lnTo>
                      <a:pt x="1516177" y="416184"/>
                    </a:lnTo>
                    <a:lnTo>
                      <a:pt x="1594704" y="416184"/>
                    </a:lnTo>
                    <a:cubicBezTo>
                      <a:pt x="1608009" y="416184"/>
                      <a:pt x="1618794" y="426969"/>
                      <a:pt x="1618794" y="440274"/>
                    </a:cubicBezTo>
                    <a:lnTo>
                      <a:pt x="1618793" y="440274"/>
                    </a:lnTo>
                    <a:cubicBezTo>
                      <a:pt x="1618793" y="446927"/>
                      <a:pt x="1616097" y="452949"/>
                      <a:pt x="1611737" y="457309"/>
                    </a:cubicBezTo>
                    <a:lnTo>
                      <a:pt x="1608118" y="458808"/>
                    </a:lnTo>
                    <a:lnTo>
                      <a:pt x="1648830" y="494055"/>
                    </a:lnTo>
                    <a:cubicBezTo>
                      <a:pt x="1677028" y="528222"/>
                      <a:pt x="1693966" y="572025"/>
                      <a:pt x="1693966" y="619783"/>
                    </a:cubicBezTo>
                    <a:lnTo>
                      <a:pt x="1693966" y="626452"/>
                    </a:lnTo>
                    <a:lnTo>
                      <a:pt x="1721052" y="626452"/>
                    </a:lnTo>
                    <a:cubicBezTo>
                      <a:pt x="1734357" y="626452"/>
                      <a:pt x="1745142" y="637237"/>
                      <a:pt x="1745142" y="650542"/>
                    </a:cubicBezTo>
                    <a:lnTo>
                      <a:pt x="1745141" y="650542"/>
                    </a:lnTo>
                    <a:cubicBezTo>
                      <a:pt x="1745141" y="657195"/>
                      <a:pt x="1742445" y="663217"/>
                      <a:pt x="1738085" y="667577"/>
                    </a:cubicBezTo>
                    <a:lnTo>
                      <a:pt x="1733097" y="669643"/>
                    </a:lnTo>
                    <a:lnTo>
                      <a:pt x="1733097" y="962528"/>
                    </a:lnTo>
                    <a:lnTo>
                      <a:pt x="1907219" y="962528"/>
                    </a:lnTo>
                    <a:lnTo>
                      <a:pt x="1907219" y="607333"/>
                    </a:lnTo>
                    <a:lnTo>
                      <a:pt x="1898486" y="603716"/>
                    </a:lnTo>
                    <a:cubicBezTo>
                      <a:pt x="1892289" y="597519"/>
                      <a:pt x="1888457" y="588959"/>
                      <a:pt x="1888457" y="579504"/>
                    </a:cubicBezTo>
                    <a:cubicBezTo>
                      <a:pt x="1888457" y="560594"/>
                      <a:pt x="1903787" y="545264"/>
                      <a:pt x="1922697" y="545264"/>
                    </a:cubicBezTo>
                    <a:lnTo>
                      <a:pt x="1969933" y="545264"/>
                    </a:lnTo>
                    <a:lnTo>
                      <a:pt x="1974427" y="500679"/>
                    </a:lnTo>
                    <a:cubicBezTo>
                      <a:pt x="1986731" y="440551"/>
                      <a:pt x="2016563" y="386808"/>
                      <a:pt x="2058350" y="345020"/>
                    </a:cubicBezTo>
                    <a:lnTo>
                      <a:pt x="2103113" y="308088"/>
                    </a:lnTo>
                    <a:lnTo>
                      <a:pt x="2095295" y="304850"/>
                    </a:lnTo>
                    <a:cubicBezTo>
                      <a:pt x="2089099" y="298653"/>
                      <a:pt x="2085266" y="290093"/>
                      <a:pt x="2085266" y="280638"/>
                    </a:cubicBezTo>
                    <a:cubicBezTo>
                      <a:pt x="2085266" y="261728"/>
                      <a:pt x="2100596" y="246398"/>
                      <a:pt x="2119506" y="246398"/>
                    </a:cubicBezTo>
                    <a:lnTo>
                      <a:pt x="2245110" y="246398"/>
                    </a:lnTo>
                    <a:lnTo>
                      <a:pt x="2245110" y="11342"/>
                    </a:lnTo>
                    <a:cubicBezTo>
                      <a:pt x="2245110" y="5078"/>
                      <a:pt x="2250188" y="0"/>
                      <a:pt x="225645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EFB7ED87-DFE3-0F82-2A72-E2B967056D2C}"/>
                  </a:ext>
                </a:extLst>
              </p:cNvPr>
              <p:cNvGrpSpPr/>
              <p:nvPr/>
            </p:nvGrpSpPr>
            <p:grpSpPr>
              <a:xfrm>
                <a:off x="7132590" y="4337237"/>
                <a:ext cx="2663662" cy="2176645"/>
                <a:chOff x="7132590" y="4337237"/>
                <a:chExt cx="2663662" cy="2176645"/>
              </a:xfrm>
            </p:grpSpPr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A982F090-C789-BAB1-B793-030A807A68B3}"/>
                    </a:ext>
                  </a:extLst>
                </p:cNvPr>
                <p:cNvGrpSpPr/>
                <p:nvPr/>
              </p:nvGrpSpPr>
              <p:grpSpPr>
                <a:xfrm>
                  <a:off x="8380064" y="4580067"/>
                  <a:ext cx="497667" cy="1531387"/>
                  <a:chOff x="-2270475" y="-204051"/>
                  <a:chExt cx="993179" cy="1905019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61" name="四角形: 上の 2 つの角を丸める 60">
                    <a:extLst>
                      <a:ext uri="{FF2B5EF4-FFF2-40B4-BE49-F238E27FC236}">
                        <a16:creationId xmlns:a16="http://schemas.microsoft.com/office/drawing/2014/main" id="{4EC959F2-D52B-59AF-3542-443B0EE871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813538" y="-204051"/>
                    <a:ext cx="79306" cy="27980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290942ED-54EB-3BD6-34A5-9DD4C019AA77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63" name="四角形: 上の 2 つの角を丸める 62">
                      <a:extLst>
                        <a:ext uri="{FF2B5EF4-FFF2-40B4-BE49-F238E27FC236}">
                          <a16:creationId xmlns:a16="http://schemas.microsoft.com/office/drawing/2014/main" id="{938779FD-94FB-1E2D-DE2F-248F8A9496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4" name="四角形: 上の 2 つの角を丸める 63">
                      <a:extLst>
                        <a:ext uri="{FF2B5EF4-FFF2-40B4-BE49-F238E27FC236}">
                          <a16:creationId xmlns:a16="http://schemas.microsoft.com/office/drawing/2014/main" id="{3EA5203A-8BBD-FE9E-676E-2AF5D00672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99CC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5" name="四角形: 角を丸くする 64">
                      <a:extLst>
                        <a:ext uri="{FF2B5EF4-FFF2-40B4-BE49-F238E27FC236}">
                          <a16:creationId xmlns:a16="http://schemas.microsoft.com/office/drawing/2014/main" id="{C4452A1D-6929-7E54-3E80-1FF7855CD3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6" name="四角形: 角を丸くする 65">
                      <a:extLst>
                        <a:ext uri="{FF2B5EF4-FFF2-40B4-BE49-F238E27FC236}">
                          <a16:creationId xmlns:a16="http://schemas.microsoft.com/office/drawing/2014/main" id="{C9824CA1-90B9-FB95-BD25-A09C1673FF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" name="四角形: 角を丸くする 66">
                      <a:extLst>
                        <a:ext uri="{FF2B5EF4-FFF2-40B4-BE49-F238E27FC236}">
                          <a16:creationId xmlns:a16="http://schemas.microsoft.com/office/drawing/2014/main" id="{BBB65AC5-AA8D-DC13-C37C-D1C0E321E6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C2959403-A1B4-9D4A-A33F-8EAFD96F593E}"/>
                    </a:ext>
                  </a:extLst>
                </p:cNvPr>
                <p:cNvGrpSpPr/>
                <p:nvPr/>
              </p:nvGrpSpPr>
              <p:grpSpPr>
                <a:xfrm>
                  <a:off x="7846664" y="4580067"/>
                  <a:ext cx="497667" cy="1531387"/>
                  <a:chOff x="-2270475" y="-204051"/>
                  <a:chExt cx="993179" cy="1905019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54" name="四角形: 上の 2 つの角を丸める 53">
                    <a:extLst>
                      <a:ext uri="{FF2B5EF4-FFF2-40B4-BE49-F238E27FC236}">
                        <a16:creationId xmlns:a16="http://schemas.microsoft.com/office/drawing/2014/main" id="{4E785C0D-2A50-7EDD-BD33-0C423F134D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813538" y="-204051"/>
                    <a:ext cx="79306" cy="27980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5504B3E6-2B2F-77EC-C680-11DDFB622627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56" name="四角形: 上の 2 つの角を丸める 55">
                      <a:extLst>
                        <a:ext uri="{FF2B5EF4-FFF2-40B4-BE49-F238E27FC236}">
                          <a16:creationId xmlns:a16="http://schemas.microsoft.com/office/drawing/2014/main" id="{405BD385-D29B-D8D4-033F-6762FACD04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7" name="四角形: 上の 2 つの角を丸める 56">
                      <a:extLst>
                        <a:ext uri="{FF2B5EF4-FFF2-40B4-BE49-F238E27FC236}">
                          <a16:creationId xmlns:a16="http://schemas.microsoft.com/office/drawing/2014/main" id="{6C732158-3605-EF33-2E18-B776DDBC94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FF99CC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8" name="四角形: 角を丸くする 57">
                      <a:extLst>
                        <a:ext uri="{FF2B5EF4-FFF2-40B4-BE49-F238E27FC236}">
                          <a16:creationId xmlns:a16="http://schemas.microsoft.com/office/drawing/2014/main" id="{4301EE1C-E107-9D7B-0D84-7D65599F5E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9" name="四角形: 角を丸くする 58">
                      <a:extLst>
                        <a:ext uri="{FF2B5EF4-FFF2-40B4-BE49-F238E27FC236}">
                          <a16:creationId xmlns:a16="http://schemas.microsoft.com/office/drawing/2014/main" id="{8E50A5C2-E0D6-7647-F089-3CE8E20CB5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0" name="四角形: 角を丸くする 59">
                      <a:extLst>
                        <a:ext uri="{FF2B5EF4-FFF2-40B4-BE49-F238E27FC236}">
                          <a16:creationId xmlns:a16="http://schemas.microsoft.com/office/drawing/2014/main" id="{9E01D10C-909E-F3D6-597F-7B3C75B3A5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AF675B65-9177-0D5B-BD36-8852BCA288AD}"/>
                    </a:ext>
                  </a:extLst>
                </p:cNvPr>
                <p:cNvGrpSpPr/>
                <p:nvPr/>
              </p:nvGrpSpPr>
              <p:grpSpPr>
                <a:xfrm rot="16200000">
                  <a:off x="7653517" y="4751374"/>
                  <a:ext cx="1134792" cy="2176645"/>
                  <a:chOff x="-2270475" y="-204051"/>
                  <a:chExt cx="993179" cy="1905019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45" name="四角形: 上の 2 つの角を丸める 44">
                    <a:extLst>
                      <a:ext uri="{FF2B5EF4-FFF2-40B4-BE49-F238E27FC236}">
                        <a16:creationId xmlns:a16="http://schemas.microsoft.com/office/drawing/2014/main" id="{EF2A0A23-BA21-A3B6-88F6-9FB817AF76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813538" y="-204051"/>
                    <a:ext cx="79306" cy="27980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6" name="グループ化 45">
                    <a:extLst>
                      <a:ext uri="{FF2B5EF4-FFF2-40B4-BE49-F238E27FC236}">
                        <a16:creationId xmlns:a16="http://schemas.microsoft.com/office/drawing/2014/main" id="{CB41978D-0CCE-7DC0-824F-AEDA6C7488B4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47" name="四角形: 上の 2 つの角を丸める 46">
                      <a:extLst>
                        <a:ext uri="{FF2B5EF4-FFF2-40B4-BE49-F238E27FC236}">
                          <a16:creationId xmlns:a16="http://schemas.microsoft.com/office/drawing/2014/main" id="{E2D5EB44-7252-D456-3764-3AE8F9CA08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" name="四角形: 上の 2 つの角を丸める 47">
                      <a:extLst>
                        <a:ext uri="{FF2B5EF4-FFF2-40B4-BE49-F238E27FC236}">
                          <a16:creationId xmlns:a16="http://schemas.microsoft.com/office/drawing/2014/main" id="{23A89C40-91F7-FCA9-CFC9-035B7C52DD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C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" name="四角形: 角を丸くする 48">
                      <a:extLst>
                        <a:ext uri="{FF2B5EF4-FFF2-40B4-BE49-F238E27FC236}">
                          <a16:creationId xmlns:a16="http://schemas.microsoft.com/office/drawing/2014/main" id="{4F0EC659-89CF-3F30-3D2F-EBCA5E82AD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" name="四角形: 角を丸くする 49">
                      <a:extLst>
                        <a:ext uri="{FF2B5EF4-FFF2-40B4-BE49-F238E27FC236}">
                          <a16:creationId xmlns:a16="http://schemas.microsoft.com/office/drawing/2014/main" id="{8D0ED08C-9C41-5756-E239-34F0E4F2F3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" name="四角形: 角を丸くする 50">
                      <a:extLst>
                        <a:ext uri="{FF2B5EF4-FFF2-40B4-BE49-F238E27FC236}">
                          <a16:creationId xmlns:a16="http://schemas.microsoft.com/office/drawing/2014/main" id="{03A66FE2-0773-A5BC-3A28-1E46E36F19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" name="楕円 51">
                      <a:extLst>
                        <a:ext uri="{FF2B5EF4-FFF2-40B4-BE49-F238E27FC236}">
                          <a16:creationId xmlns:a16="http://schemas.microsoft.com/office/drawing/2014/main" id="{B2854E28-7BC6-C01A-0B4A-27E9F5606E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16518" y="2770745"/>
                      <a:ext cx="850832" cy="96431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3" name="テキスト ボックス 52">
                      <a:extLst>
                        <a:ext uri="{FF2B5EF4-FFF2-40B4-BE49-F238E27FC236}">
                          <a16:creationId xmlns:a16="http://schemas.microsoft.com/office/drawing/2014/main" id="{6A2CB6DD-C94B-E7B4-CAAA-043747C70D7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711768" y="3087080"/>
                      <a:ext cx="660332" cy="326333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</a:rPr>
                        <a:t>GAS</a:t>
                      </a:r>
                      <a:endParaRPr kumimoji="1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endParaRPr>
                    </a:p>
                  </p:txBody>
                </p:sp>
              </p:grpSp>
            </p:grp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2D430CAC-0F2A-780B-1736-FCCFECF19A81}"/>
                    </a:ext>
                  </a:extLst>
                </p:cNvPr>
                <p:cNvGrpSpPr/>
                <p:nvPr/>
              </p:nvGrpSpPr>
              <p:grpSpPr>
                <a:xfrm>
                  <a:off x="9021047" y="4337237"/>
                  <a:ext cx="775205" cy="2176645"/>
                  <a:chOff x="-2270475" y="-204051"/>
                  <a:chExt cx="993179" cy="1905019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36" name="四角形: 上の 2 つの角を丸める 35">
                    <a:extLst>
                      <a:ext uri="{FF2B5EF4-FFF2-40B4-BE49-F238E27FC236}">
                        <a16:creationId xmlns:a16="http://schemas.microsoft.com/office/drawing/2014/main" id="{9677DA47-AEEA-99B0-17D9-6321C7C458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813538" y="-204051"/>
                    <a:ext cx="79306" cy="27980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37" name="グループ化 36">
                    <a:extLst>
                      <a:ext uri="{FF2B5EF4-FFF2-40B4-BE49-F238E27FC236}">
                        <a16:creationId xmlns:a16="http://schemas.microsoft.com/office/drawing/2014/main" id="{30A0DDE2-5CC6-25A9-D6CC-CB468924CCA1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38" name="四角形: 上の 2 つの角を丸める 37">
                      <a:extLst>
                        <a:ext uri="{FF2B5EF4-FFF2-40B4-BE49-F238E27FC236}">
                          <a16:creationId xmlns:a16="http://schemas.microsoft.com/office/drawing/2014/main" id="{CB196D5F-7D8C-4F5C-6E9E-3C4D1439EB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9" name="四角形: 上の 2 つの角を丸める 38">
                      <a:extLst>
                        <a:ext uri="{FF2B5EF4-FFF2-40B4-BE49-F238E27FC236}">
                          <a16:creationId xmlns:a16="http://schemas.microsoft.com/office/drawing/2014/main" id="{C5884315-4D53-8B59-867E-0A32A5A925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0070C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" name="四角形: 角を丸くする 39">
                      <a:extLst>
                        <a:ext uri="{FF2B5EF4-FFF2-40B4-BE49-F238E27FC236}">
                          <a16:creationId xmlns:a16="http://schemas.microsoft.com/office/drawing/2014/main" id="{89E3BB0E-D424-0D85-C022-B1D8AD6738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" name="四角形: 角を丸くする 40">
                      <a:extLst>
                        <a:ext uri="{FF2B5EF4-FFF2-40B4-BE49-F238E27FC236}">
                          <a16:creationId xmlns:a16="http://schemas.microsoft.com/office/drawing/2014/main" id="{5A9A5789-3E5D-6338-8ACC-1CB414BAAD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" name="四角形: 角を丸くする 41">
                      <a:extLst>
                        <a:ext uri="{FF2B5EF4-FFF2-40B4-BE49-F238E27FC236}">
                          <a16:creationId xmlns:a16="http://schemas.microsoft.com/office/drawing/2014/main" id="{64853405-E48F-0B5E-8E01-0A39FD6A86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" name="楕円 42">
                      <a:extLst>
                        <a:ext uri="{FF2B5EF4-FFF2-40B4-BE49-F238E27FC236}">
                          <a16:creationId xmlns:a16="http://schemas.microsoft.com/office/drawing/2014/main" id="{F8420C18-5C24-30B3-B98B-FC0F0A25376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16519" y="2952324"/>
                      <a:ext cx="850832" cy="601153"/>
                    </a:xfrm>
                    <a:prstGeom prst="ellipse">
                      <a:avLst/>
                    </a:prstGeom>
                    <a:solidFill>
                      <a:srgbClr val="00206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" name="テキスト ボックス 43">
                      <a:extLst>
                        <a:ext uri="{FF2B5EF4-FFF2-40B4-BE49-F238E27FC236}">
                          <a16:creationId xmlns:a16="http://schemas.microsoft.com/office/drawing/2014/main" id="{AB8F76B4-6D98-E522-82E6-572BC1FB9D4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711768" y="3087080"/>
                      <a:ext cx="660332" cy="326333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</a:rPr>
                        <a:t>GAS</a:t>
                      </a:r>
                      <a:endParaRPr kumimoji="1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12E2B25B-EF10-978C-F898-84C0AD433E26}"/>
              </a:ext>
            </a:extLst>
          </p:cNvPr>
          <p:cNvGrpSpPr/>
          <p:nvPr/>
        </p:nvGrpSpPr>
        <p:grpSpPr>
          <a:xfrm>
            <a:off x="3727002" y="3867386"/>
            <a:ext cx="2494813" cy="2448609"/>
            <a:chOff x="-5085794" y="5533423"/>
            <a:chExt cx="2962338" cy="2907476"/>
          </a:xfrm>
        </p:grpSpPr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78FFDC04-D7B8-C2CB-AB0B-5539710E94A4}"/>
                </a:ext>
              </a:extLst>
            </p:cNvPr>
            <p:cNvSpPr/>
            <p:nvPr/>
          </p:nvSpPr>
          <p:spPr bwMode="auto">
            <a:xfrm>
              <a:off x="-4998193" y="5621930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BCE67AD-E931-3E12-7DE9-21F73EB69CFC}"/>
                </a:ext>
              </a:extLst>
            </p:cNvPr>
            <p:cNvSpPr/>
            <p:nvPr/>
          </p:nvSpPr>
          <p:spPr bwMode="auto">
            <a:xfrm>
              <a:off x="-5085794" y="5533423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4824E83C-8558-71AD-34BD-0B9DA7E36243}"/>
                </a:ext>
              </a:extLst>
            </p:cNvPr>
            <p:cNvGrpSpPr/>
            <p:nvPr/>
          </p:nvGrpSpPr>
          <p:grpSpPr>
            <a:xfrm>
              <a:off x="-4146056" y="5930322"/>
              <a:ext cx="1053490" cy="2193354"/>
              <a:chOff x="4994199" y="-1613478"/>
              <a:chExt cx="1053490" cy="2193354"/>
            </a:xfrm>
          </p:grpSpPr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9924AC8C-5671-5624-A6D6-E1CA315EB6B5}"/>
                  </a:ext>
                </a:extLst>
              </p:cNvPr>
              <p:cNvSpPr/>
              <p:nvPr/>
            </p:nvSpPr>
            <p:spPr bwMode="auto">
              <a:xfrm rot="16200000">
                <a:off x="5675632" y="-1672769"/>
                <a:ext cx="202364" cy="372902"/>
              </a:xfrm>
              <a:prstGeom prst="trapezoid">
                <a:avLst>
                  <a:gd name="adj" fmla="val 47836"/>
                </a:avLst>
              </a:prstGeom>
              <a:pattFill prst="lgConfetti">
                <a:fgClr>
                  <a:srgbClr val="FFFFFF">
                    <a:lumMod val="50000"/>
                  </a:srgbClr>
                </a:fgClr>
                <a:bgClr>
                  <a:srgbClr val="FFFF00"/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BD8D0213-A418-731E-AB85-DC748E021FE5}"/>
                  </a:ext>
                </a:extLst>
              </p:cNvPr>
              <p:cNvGrpSpPr/>
              <p:nvPr/>
            </p:nvGrpSpPr>
            <p:grpSpPr>
              <a:xfrm flipH="1">
                <a:off x="4994199" y="-1613478"/>
                <a:ext cx="1053490" cy="2193354"/>
                <a:chOff x="5179093" y="-2556665"/>
                <a:chExt cx="1134792" cy="2362624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12D2CA1F-8624-233E-511E-477428ADDE8D}"/>
                    </a:ext>
                  </a:extLst>
                </p:cNvPr>
                <p:cNvSpPr/>
                <p:nvPr/>
              </p:nvSpPr>
              <p:spPr bwMode="auto">
                <a:xfrm>
                  <a:off x="5179093" y="-2556665"/>
                  <a:ext cx="1134792" cy="2362624"/>
                </a:xfrm>
                <a:custGeom>
                  <a:avLst/>
                  <a:gdLst>
                    <a:gd name="connsiteX0" fmla="*/ 490429 w 1134792"/>
                    <a:gd name="connsiteY0" fmla="*/ 0 h 2362624"/>
                    <a:gd name="connsiteX1" fmla="*/ 644365 w 1134792"/>
                    <a:gd name="connsiteY1" fmla="*/ 0 h 2362624"/>
                    <a:gd name="connsiteX2" fmla="*/ 688886 w 1134792"/>
                    <a:gd name="connsiteY2" fmla="*/ 44521 h 2362624"/>
                    <a:gd name="connsiteX3" fmla="*/ 688886 w 1134792"/>
                    <a:gd name="connsiteY3" fmla="*/ 343403 h 2362624"/>
                    <a:gd name="connsiteX4" fmla="*/ 612706 w 1134792"/>
                    <a:gd name="connsiteY4" fmla="*/ 343403 h 2362624"/>
                    <a:gd name="connsiteX5" fmla="*/ 612706 w 1134792"/>
                    <a:gd name="connsiteY5" fmla="*/ 432378 h 2362624"/>
                    <a:gd name="connsiteX6" fmla="*/ 812450 w 1134792"/>
                    <a:gd name="connsiteY6" fmla="*/ 432378 h 2362624"/>
                    <a:gd name="connsiteX7" fmla="*/ 846690 w 1134792"/>
                    <a:gd name="connsiteY7" fmla="*/ 466618 h 2362624"/>
                    <a:gd name="connsiteX8" fmla="*/ 836662 w 1134792"/>
                    <a:gd name="connsiteY8" fmla="*/ 490829 h 2362624"/>
                    <a:gd name="connsiteX9" fmla="*/ 824238 w 1134792"/>
                    <a:gd name="connsiteY9" fmla="*/ 495975 h 2362624"/>
                    <a:gd name="connsiteX10" fmla="*/ 847210 w 1134792"/>
                    <a:gd name="connsiteY10" fmla="*/ 507018 h 2362624"/>
                    <a:gd name="connsiteX11" fmla="*/ 987640 w 1134792"/>
                    <a:gd name="connsiteY11" fmla="*/ 677552 h 2362624"/>
                    <a:gd name="connsiteX12" fmla="*/ 1004307 w 1134792"/>
                    <a:gd name="connsiteY12" fmla="*/ 731244 h 2362624"/>
                    <a:gd name="connsiteX13" fmla="*/ 1100552 w 1134792"/>
                    <a:gd name="connsiteY13" fmla="*/ 731244 h 2362624"/>
                    <a:gd name="connsiteX14" fmla="*/ 1134792 w 1134792"/>
                    <a:gd name="connsiteY14" fmla="*/ 765484 h 2362624"/>
                    <a:gd name="connsiteX15" fmla="*/ 1124764 w 1134792"/>
                    <a:gd name="connsiteY15" fmla="*/ 789695 h 2362624"/>
                    <a:gd name="connsiteX16" fmla="*/ 1107326 w 1134792"/>
                    <a:gd name="connsiteY16" fmla="*/ 796918 h 2362624"/>
                    <a:gd name="connsiteX17" fmla="*/ 1107326 w 1134792"/>
                    <a:gd name="connsiteY17" fmla="*/ 2296950 h 2362624"/>
                    <a:gd name="connsiteX18" fmla="*/ 1124764 w 1134792"/>
                    <a:gd name="connsiteY18" fmla="*/ 2304173 h 2362624"/>
                    <a:gd name="connsiteX19" fmla="*/ 1134792 w 1134792"/>
                    <a:gd name="connsiteY19" fmla="*/ 2328384 h 2362624"/>
                    <a:gd name="connsiteX20" fmla="*/ 1100552 w 1134792"/>
                    <a:gd name="connsiteY20" fmla="*/ 2362624 h 2362624"/>
                    <a:gd name="connsiteX21" fmla="*/ 34240 w 1134792"/>
                    <a:gd name="connsiteY21" fmla="*/ 2362624 h 2362624"/>
                    <a:gd name="connsiteX22" fmla="*/ 0 w 1134792"/>
                    <a:gd name="connsiteY22" fmla="*/ 2328384 h 2362624"/>
                    <a:gd name="connsiteX23" fmla="*/ 10029 w 1134792"/>
                    <a:gd name="connsiteY23" fmla="*/ 2304173 h 2362624"/>
                    <a:gd name="connsiteX24" fmla="*/ 27463 w 1134792"/>
                    <a:gd name="connsiteY24" fmla="*/ 2296951 h 2362624"/>
                    <a:gd name="connsiteX25" fmla="*/ 27463 w 1134792"/>
                    <a:gd name="connsiteY25" fmla="*/ 796917 h 2362624"/>
                    <a:gd name="connsiteX26" fmla="*/ 10029 w 1134792"/>
                    <a:gd name="connsiteY26" fmla="*/ 789695 h 2362624"/>
                    <a:gd name="connsiteX27" fmla="*/ 0 w 1134792"/>
                    <a:gd name="connsiteY27" fmla="*/ 765484 h 2362624"/>
                    <a:gd name="connsiteX28" fmla="*/ 34240 w 1134792"/>
                    <a:gd name="connsiteY28" fmla="*/ 731244 h 2362624"/>
                    <a:gd name="connsiteX29" fmla="*/ 130485 w 1134792"/>
                    <a:gd name="connsiteY29" fmla="*/ 731244 h 2362624"/>
                    <a:gd name="connsiteX30" fmla="*/ 147152 w 1134792"/>
                    <a:gd name="connsiteY30" fmla="*/ 677552 h 2362624"/>
                    <a:gd name="connsiteX31" fmla="*/ 287582 w 1134792"/>
                    <a:gd name="connsiteY31" fmla="*/ 507018 h 2362624"/>
                    <a:gd name="connsiteX32" fmla="*/ 310554 w 1134792"/>
                    <a:gd name="connsiteY32" fmla="*/ 495975 h 2362624"/>
                    <a:gd name="connsiteX33" fmla="*/ 298130 w 1134792"/>
                    <a:gd name="connsiteY33" fmla="*/ 490829 h 2362624"/>
                    <a:gd name="connsiteX34" fmla="*/ 288101 w 1134792"/>
                    <a:gd name="connsiteY34" fmla="*/ 466618 h 2362624"/>
                    <a:gd name="connsiteX35" fmla="*/ 322341 w 1134792"/>
                    <a:gd name="connsiteY35" fmla="*/ 432378 h 2362624"/>
                    <a:gd name="connsiteX36" fmla="*/ 522092 w 1134792"/>
                    <a:gd name="connsiteY36" fmla="*/ 432378 h 2362624"/>
                    <a:gd name="connsiteX37" fmla="*/ 522092 w 1134792"/>
                    <a:gd name="connsiteY37" fmla="*/ 343403 h 2362624"/>
                    <a:gd name="connsiteX38" fmla="*/ 445908 w 1134792"/>
                    <a:gd name="connsiteY38" fmla="*/ 343403 h 2362624"/>
                    <a:gd name="connsiteX39" fmla="*/ 445908 w 1134792"/>
                    <a:gd name="connsiteY39" fmla="*/ 218658 h 2362624"/>
                    <a:gd name="connsiteX40" fmla="*/ 402919 w 1134792"/>
                    <a:gd name="connsiteY40" fmla="*/ 228551 h 2362624"/>
                    <a:gd name="connsiteX41" fmla="*/ 402919 w 1134792"/>
                    <a:gd name="connsiteY41" fmla="*/ 77147 h 2362624"/>
                    <a:gd name="connsiteX42" fmla="*/ 445908 w 1134792"/>
                    <a:gd name="connsiteY42" fmla="*/ 87041 h 2362624"/>
                    <a:gd name="connsiteX43" fmla="*/ 445908 w 1134792"/>
                    <a:gd name="connsiteY43" fmla="*/ 44521 h 2362624"/>
                    <a:gd name="connsiteX44" fmla="*/ 490429 w 1134792"/>
                    <a:gd name="connsiteY44" fmla="*/ 0 h 2362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134792" h="2362624">
                      <a:moveTo>
                        <a:pt x="490429" y="0"/>
                      </a:moveTo>
                      <a:lnTo>
                        <a:pt x="644365" y="0"/>
                      </a:lnTo>
                      <a:cubicBezTo>
                        <a:pt x="668953" y="0"/>
                        <a:pt x="688886" y="19933"/>
                        <a:pt x="688886" y="44521"/>
                      </a:cubicBezTo>
                      <a:lnTo>
                        <a:pt x="688886" y="343403"/>
                      </a:lnTo>
                      <a:lnTo>
                        <a:pt x="612706" y="343403"/>
                      </a:lnTo>
                      <a:lnTo>
                        <a:pt x="612706" y="432378"/>
                      </a:lnTo>
                      <a:lnTo>
                        <a:pt x="812450" y="432378"/>
                      </a:lnTo>
                      <a:cubicBezTo>
                        <a:pt x="831360" y="432378"/>
                        <a:pt x="846690" y="447708"/>
                        <a:pt x="846690" y="466618"/>
                      </a:cubicBezTo>
                      <a:cubicBezTo>
                        <a:pt x="846690" y="476073"/>
                        <a:pt x="842858" y="484633"/>
                        <a:pt x="836662" y="490829"/>
                      </a:cubicBezTo>
                      <a:lnTo>
                        <a:pt x="824238" y="495975"/>
                      </a:lnTo>
                      <a:lnTo>
                        <a:pt x="847210" y="507018"/>
                      </a:lnTo>
                      <a:cubicBezTo>
                        <a:pt x="909071" y="548811"/>
                        <a:pt x="958219" y="607994"/>
                        <a:pt x="987640" y="677552"/>
                      </a:cubicBezTo>
                      <a:lnTo>
                        <a:pt x="1004307" y="731244"/>
                      </a:lnTo>
                      <a:lnTo>
                        <a:pt x="1100552" y="731244"/>
                      </a:lnTo>
                      <a:cubicBezTo>
                        <a:pt x="1119462" y="731244"/>
                        <a:pt x="1134792" y="746574"/>
                        <a:pt x="1134792" y="765484"/>
                      </a:cubicBezTo>
                      <a:cubicBezTo>
                        <a:pt x="1134792" y="774939"/>
                        <a:pt x="1130960" y="783499"/>
                        <a:pt x="1124764" y="789695"/>
                      </a:cubicBezTo>
                      <a:lnTo>
                        <a:pt x="1107326" y="796918"/>
                      </a:lnTo>
                      <a:lnTo>
                        <a:pt x="1107326" y="2296950"/>
                      </a:lnTo>
                      <a:lnTo>
                        <a:pt x="1124764" y="2304173"/>
                      </a:lnTo>
                      <a:cubicBezTo>
                        <a:pt x="1130960" y="2310369"/>
                        <a:pt x="1134792" y="2318929"/>
                        <a:pt x="1134792" y="2328384"/>
                      </a:cubicBezTo>
                      <a:cubicBezTo>
                        <a:pt x="1134792" y="2347294"/>
                        <a:pt x="1119462" y="2362624"/>
                        <a:pt x="1100552" y="2362624"/>
                      </a:cubicBezTo>
                      <a:lnTo>
                        <a:pt x="34240" y="2362624"/>
                      </a:lnTo>
                      <a:cubicBezTo>
                        <a:pt x="15330" y="2362624"/>
                        <a:pt x="0" y="2347294"/>
                        <a:pt x="0" y="2328384"/>
                      </a:cubicBezTo>
                      <a:cubicBezTo>
                        <a:pt x="0" y="2318929"/>
                        <a:pt x="3833" y="2310369"/>
                        <a:pt x="10029" y="2304173"/>
                      </a:cubicBezTo>
                      <a:lnTo>
                        <a:pt x="27463" y="2296951"/>
                      </a:lnTo>
                      <a:lnTo>
                        <a:pt x="27463" y="796917"/>
                      </a:lnTo>
                      <a:lnTo>
                        <a:pt x="10029" y="789695"/>
                      </a:lnTo>
                      <a:cubicBezTo>
                        <a:pt x="3833" y="783499"/>
                        <a:pt x="0" y="774939"/>
                        <a:pt x="0" y="765484"/>
                      </a:cubicBezTo>
                      <a:cubicBezTo>
                        <a:pt x="0" y="746574"/>
                        <a:pt x="15330" y="731244"/>
                        <a:pt x="34240" y="731244"/>
                      </a:cubicBezTo>
                      <a:lnTo>
                        <a:pt x="130485" y="731244"/>
                      </a:lnTo>
                      <a:lnTo>
                        <a:pt x="147152" y="677552"/>
                      </a:lnTo>
                      <a:cubicBezTo>
                        <a:pt x="176573" y="607994"/>
                        <a:pt x="225721" y="548811"/>
                        <a:pt x="287582" y="507018"/>
                      </a:cubicBezTo>
                      <a:lnTo>
                        <a:pt x="310554" y="495975"/>
                      </a:lnTo>
                      <a:lnTo>
                        <a:pt x="298130" y="490829"/>
                      </a:lnTo>
                      <a:cubicBezTo>
                        <a:pt x="291934" y="484633"/>
                        <a:pt x="288101" y="476073"/>
                        <a:pt x="288101" y="466618"/>
                      </a:cubicBezTo>
                      <a:cubicBezTo>
                        <a:pt x="288101" y="447708"/>
                        <a:pt x="303431" y="432378"/>
                        <a:pt x="322341" y="432378"/>
                      </a:cubicBezTo>
                      <a:lnTo>
                        <a:pt x="522092" y="432378"/>
                      </a:lnTo>
                      <a:lnTo>
                        <a:pt x="522092" y="343403"/>
                      </a:lnTo>
                      <a:lnTo>
                        <a:pt x="445908" y="343403"/>
                      </a:lnTo>
                      <a:lnTo>
                        <a:pt x="445908" y="218658"/>
                      </a:lnTo>
                      <a:lnTo>
                        <a:pt x="402919" y="228551"/>
                      </a:lnTo>
                      <a:lnTo>
                        <a:pt x="402919" y="77147"/>
                      </a:lnTo>
                      <a:lnTo>
                        <a:pt x="445908" y="87041"/>
                      </a:lnTo>
                      <a:lnTo>
                        <a:pt x="445908" y="44521"/>
                      </a:lnTo>
                      <a:cubicBezTo>
                        <a:pt x="445908" y="19933"/>
                        <a:pt x="465841" y="0"/>
                        <a:pt x="490429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F8C41D2D-8C63-EB51-9FFD-DF5C75A0BBA6}"/>
                    </a:ext>
                  </a:extLst>
                </p:cNvPr>
                <p:cNvGrpSpPr/>
                <p:nvPr/>
              </p:nvGrpSpPr>
              <p:grpSpPr>
                <a:xfrm>
                  <a:off x="5179093" y="-2556665"/>
                  <a:ext cx="1134792" cy="2362624"/>
                  <a:chOff x="-2270475" y="-366822"/>
                  <a:chExt cx="993179" cy="2067790"/>
                </a:xfrm>
                <a:solidFill>
                  <a:srgbClr val="FFFFFF">
                    <a:lumMod val="95000"/>
                  </a:srgbClr>
                </a:solidFill>
              </p:grpSpPr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09802A60-CE6E-0169-5CD7-C2205AD33604}"/>
                      </a:ext>
                    </a:extLst>
                  </p:cNvPr>
                  <p:cNvGrpSpPr/>
                  <p:nvPr/>
                </p:nvGrpSpPr>
                <p:grpSpPr>
                  <a:xfrm>
                    <a:off x="-1917838" y="-366822"/>
                    <a:ext cx="250281" cy="442579"/>
                    <a:chOff x="-870088" y="357078"/>
                    <a:chExt cx="250281" cy="442579"/>
                  </a:xfrm>
                  <a:grpFill/>
                </p:grpSpPr>
                <p:sp>
                  <p:nvSpPr>
                    <p:cNvPr id="85" name="四角形: 上の 2 つの角を丸める 84">
                      <a:extLst>
                        <a:ext uri="{FF2B5EF4-FFF2-40B4-BE49-F238E27FC236}">
                          <a16:creationId xmlns:a16="http://schemas.microsoft.com/office/drawing/2014/main" id="{D116AB50-E62B-9344-2158-133F009EED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765788" y="519849"/>
                      <a:ext cx="79306" cy="279808"/>
                    </a:xfrm>
                    <a:prstGeom prst="round2SameRect">
                      <a:avLst>
                        <a:gd name="adj1" fmla="val 18323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6" name="台形 85">
                      <a:extLst>
                        <a:ext uri="{FF2B5EF4-FFF2-40B4-BE49-F238E27FC236}">
                          <a16:creationId xmlns:a16="http://schemas.microsoft.com/office/drawing/2014/main" id="{F0D154AB-B753-D21B-2B0B-9822DF524C1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-864367" y="418877"/>
                      <a:ext cx="132510" cy="143952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7" name="四角形: 上の 2 つの角を丸める 86">
                      <a:extLst>
                        <a:ext uri="{FF2B5EF4-FFF2-40B4-BE49-F238E27FC236}">
                          <a16:creationId xmlns:a16="http://schemas.microsoft.com/office/drawing/2014/main" id="{284A42C2-B64B-FF18-139D-B62C6A0038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832463" y="357078"/>
                      <a:ext cx="212656" cy="300549"/>
                    </a:xfrm>
                    <a:prstGeom prst="round2SameRect">
                      <a:avLst>
                        <a:gd name="adj1" fmla="val 18323"/>
                        <a:gd name="adj2" fmla="val 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3380BDFC-B076-CE2A-893C-CB4456D966C7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78" name="四角形: 上の 2 つの角を丸める 77">
                      <a:extLst>
                        <a:ext uri="{FF2B5EF4-FFF2-40B4-BE49-F238E27FC236}">
                          <a16:creationId xmlns:a16="http://schemas.microsoft.com/office/drawing/2014/main" id="{0001E9B6-2F47-CFBC-228E-EFB883B0F1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9" name="四角形: 上の 2 つの角を丸める 78">
                      <a:extLst>
                        <a:ext uri="{FF2B5EF4-FFF2-40B4-BE49-F238E27FC236}">
                          <a16:creationId xmlns:a16="http://schemas.microsoft.com/office/drawing/2014/main" id="{88F39559-8FDF-EA47-E432-E734F01628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C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0" name="四角形: 角を丸くする 79">
                      <a:extLst>
                        <a:ext uri="{FF2B5EF4-FFF2-40B4-BE49-F238E27FC236}">
                          <a16:creationId xmlns:a16="http://schemas.microsoft.com/office/drawing/2014/main" id="{C993E0D9-FA91-5BCB-E24B-0EBE2FB027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1" name="四角形: 角を丸くする 80">
                      <a:extLst>
                        <a:ext uri="{FF2B5EF4-FFF2-40B4-BE49-F238E27FC236}">
                          <a16:creationId xmlns:a16="http://schemas.microsoft.com/office/drawing/2014/main" id="{87FAB369-DB6F-FDBC-FD0D-111A889584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2" name="四角形: 角を丸くする 81">
                      <a:extLst>
                        <a:ext uri="{FF2B5EF4-FFF2-40B4-BE49-F238E27FC236}">
                          <a16:creationId xmlns:a16="http://schemas.microsoft.com/office/drawing/2014/main" id="{D846E5C7-2EE6-E9D2-A301-05E04A0108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3" name="楕円 82">
                      <a:extLst>
                        <a:ext uri="{FF2B5EF4-FFF2-40B4-BE49-F238E27FC236}">
                          <a16:creationId xmlns:a16="http://schemas.microsoft.com/office/drawing/2014/main" id="{3A3068CB-D0E5-60D0-C0D0-57955B550E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16518" y="2770745"/>
                      <a:ext cx="850832" cy="96431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4" name="テキスト ボックス 83">
                      <a:extLst>
                        <a:ext uri="{FF2B5EF4-FFF2-40B4-BE49-F238E27FC236}">
                          <a16:creationId xmlns:a16="http://schemas.microsoft.com/office/drawing/2014/main" id="{792F8972-6CA8-EC43-DDD9-9DFFE2AC2924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4711768" y="3087080"/>
                      <a:ext cx="660332" cy="326333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</a:rPr>
                        <a:t>GAS</a:t>
                      </a:r>
                      <a:endParaRPr kumimoji="1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782A63F0-83CE-BF08-CF1A-7037C8D4E3EE}"/>
              </a:ext>
            </a:extLst>
          </p:cNvPr>
          <p:cNvGrpSpPr/>
          <p:nvPr/>
        </p:nvGrpSpPr>
        <p:grpSpPr>
          <a:xfrm>
            <a:off x="774252" y="3867386"/>
            <a:ext cx="2494813" cy="2448609"/>
            <a:chOff x="-8457644" y="5533423"/>
            <a:chExt cx="2962338" cy="2907476"/>
          </a:xfrm>
        </p:grpSpPr>
        <p:sp>
          <p:nvSpPr>
            <p:cNvPr id="89" name="四角形: 角を丸くする 88">
              <a:extLst>
                <a:ext uri="{FF2B5EF4-FFF2-40B4-BE49-F238E27FC236}">
                  <a16:creationId xmlns:a16="http://schemas.microsoft.com/office/drawing/2014/main" id="{DFABA961-A23D-77E8-E5AE-31F10B9766EE}"/>
                </a:ext>
              </a:extLst>
            </p:cNvPr>
            <p:cNvSpPr/>
            <p:nvPr/>
          </p:nvSpPr>
          <p:spPr bwMode="auto">
            <a:xfrm>
              <a:off x="-8370043" y="5621930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96E53B86-3D98-6CFF-E10F-432E69177BC3}"/>
                </a:ext>
              </a:extLst>
            </p:cNvPr>
            <p:cNvSpPr/>
            <p:nvPr/>
          </p:nvSpPr>
          <p:spPr bwMode="auto">
            <a:xfrm>
              <a:off x="-8457644" y="5533423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7B10691C-392E-5788-1F94-C916017BAA1F}"/>
                </a:ext>
              </a:extLst>
            </p:cNvPr>
            <p:cNvGrpSpPr/>
            <p:nvPr/>
          </p:nvGrpSpPr>
          <p:grpSpPr>
            <a:xfrm>
              <a:off x="-7972500" y="5755932"/>
              <a:ext cx="2128436" cy="2386795"/>
              <a:chOff x="-7972500" y="5755932"/>
              <a:chExt cx="2128436" cy="2386795"/>
            </a:xfrm>
          </p:grpSpPr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E9CBAFC3-00C3-6D18-8337-4070B769CB16}"/>
                  </a:ext>
                </a:extLst>
              </p:cNvPr>
              <p:cNvSpPr/>
              <p:nvPr/>
            </p:nvSpPr>
            <p:spPr bwMode="auto">
              <a:xfrm rot="16200000">
                <a:off x="-6909120" y="5332081"/>
                <a:ext cx="641206" cy="1488907"/>
              </a:xfrm>
              <a:prstGeom prst="trapezoid">
                <a:avLst>
                  <a:gd name="adj" fmla="val 47836"/>
                </a:avLst>
              </a:prstGeom>
              <a:pattFill prst="lgConfetti">
                <a:fgClr>
                  <a:srgbClr val="FFFFFF">
                    <a:lumMod val="50000"/>
                  </a:srgbClr>
                </a:fgClr>
                <a:bgClr>
                  <a:srgbClr val="FFFF00"/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62755E04-CD93-010A-2162-11EA58BF3352}"/>
                  </a:ext>
                </a:extLst>
              </p:cNvPr>
              <p:cNvGrpSpPr/>
              <p:nvPr/>
            </p:nvGrpSpPr>
            <p:grpSpPr>
              <a:xfrm flipH="1">
                <a:off x="-7972500" y="5949373"/>
                <a:ext cx="1053490" cy="2193354"/>
                <a:chOff x="5179093" y="-2556665"/>
                <a:chExt cx="1134792" cy="2362624"/>
              </a:xfrm>
            </p:grpSpPr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3E870B29-DC5E-5E65-E90E-4A796C8EDB4F}"/>
                    </a:ext>
                  </a:extLst>
                </p:cNvPr>
                <p:cNvSpPr/>
                <p:nvPr/>
              </p:nvSpPr>
              <p:spPr bwMode="auto">
                <a:xfrm>
                  <a:off x="5179093" y="-2556665"/>
                  <a:ext cx="1134792" cy="2362624"/>
                </a:xfrm>
                <a:custGeom>
                  <a:avLst/>
                  <a:gdLst>
                    <a:gd name="connsiteX0" fmla="*/ 490429 w 1134792"/>
                    <a:gd name="connsiteY0" fmla="*/ 0 h 2362624"/>
                    <a:gd name="connsiteX1" fmla="*/ 644365 w 1134792"/>
                    <a:gd name="connsiteY1" fmla="*/ 0 h 2362624"/>
                    <a:gd name="connsiteX2" fmla="*/ 688886 w 1134792"/>
                    <a:gd name="connsiteY2" fmla="*/ 44521 h 2362624"/>
                    <a:gd name="connsiteX3" fmla="*/ 688886 w 1134792"/>
                    <a:gd name="connsiteY3" fmla="*/ 343403 h 2362624"/>
                    <a:gd name="connsiteX4" fmla="*/ 612706 w 1134792"/>
                    <a:gd name="connsiteY4" fmla="*/ 343403 h 2362624"/>
                    <a:gd name="connsiteX5" fmla="*/ 612706 w 1134792"/>
                    <a:gd name="connsiteY5" fmla="*/ 432378 h 2362624"/>
                    <a:gd name="connsiteX6" fmla="*/ 812450 w 1134792"/>
                    <a:gd name="connsiteY6" fmla="*/ 432378 h 2362624"/>
                    <a:gd name="connsiteX7" fmla="*/ 846690 w 1134792"/>
                    <a:gd name="connsiteY7" fmla="*/ 466618 h 2362624"/>
                    <a:gd name="connsiteX8" fmla="*/ 836662 w 1134792"/>
                    <a:gd name="connsiteY8" fmla="*/ 490829 h 2362624"/>
                    <a:gd name="connsiteX9" fmla="*/ 824238 w 1134792"/>
                    <a:gd name="connsiteY9" fmla="*/ 495975 h 2362624"/>
                    <a:gd name="connsiteX10" fmla="*/ 847210 w 1134792"/>
                    <a:gd name="connsiteY10" fmla="*/ 507018 h 2362624"/>
                    <a:gd name="connsiteX11" fmla="*/ 987640 w 1134792"/>
                    <a:gd name="connsiteY11" fmla="*/ 677552 h 2362624"/>
                    <a:gd name="connsiteX12" fmla="*/ 1004307 w 1134792"/>
                    <a:gd name="connsiteY12" fmla="*/ 731244 h 2362624"/>
                    <a:gd name="connsiteX13" fmla="*/ 1100552 w 1134792"/>
                    <a:gd name="connsiteY13" fmla="*/ 731244 h 2362624"/>
                    <a:gd name="connsiteX14" fmla="*/ 1134792 w 1134792"/>
                    <a:gd name="connsiteY14" fmla="*/ 765484 h 2362624"/>
                    <a:gd name="connsiteX15" fmla="*/ 1124764 w 1134792"/>
                    <a:gd name="connsiteY15" fmla="*/ 789695 h 2362624"/>
                    <a:gd name="connsiteX16" fmla="*/ 1107326 w 1134792"/>
                    <a:gd name="connsiteY16" fmla="*/ 796918 h 2362624"/>
                    <a:gd name="connsiteX17" fmla="*/ 1107326 w 1134792"/>
                    <a:gd name="connsiteY17" fmla="*/ 2296950 h 2362624"/>
                    <a:gd name="connsiteX18" fmla="*/ 1124764 w 1134792"/>
                    <a:gd name="connsiteY18" fmla="*/ 2304173 h 2362624"/>
                    <a:gd name="connsiteX19" fmla="*/ 1134792 w 1134792"/>
                    <a:gd name="connsiteY19" fmla="*/ 2328384 h 2362624"/>
                    <a:gd name="connsiteX20" fmla="*/ 1100552 w 1134792"/>
                    <a:gd name="connsiteY20" fmla="*/ 2362624 h 2362624"/>
                    <a:gd name="connsiteX21" fmla="*/ 34240 w 1134792"/>
                    <a:gd name="connsiteY21" fmla="*/ 2362624 h 2362624"/>
                    <a:gd name="connsiteX22" fmla="*/ 0 w 1134792"/>
                    <a:gd name="connsiteY22" fmla="*/ 2328384 h 2362624"/>
                    <a:gd name="connsiteX23" fmla="*/ 10029 w 1134792"/>
                    <a:gd name="connsiteY23" fmla="*/ 2304173 h 2362624"/>
                    <a:gd name="connsiteX24" fmla="*/ 27463 w 1134792"/>
                    <a:gd name="connsiteY24" fmla="*/ 2296951 h 2362624"/>
                    <a:gd name="connsiteX25" fmla="*/ 27463 w 1134792"/>
                    <a:gd name="connsiteY25" fmla="*/ 796917 h 2362624"/>
                    <a:gd name="connsiteX26" fmla="*/ 10029 w 1134792"/>
                    <a:gd name="connsiteY26" fmla="*/ 789695 h 2362624"/>
                    <a:gd name="connsiteX27" fmla="*/ 0 w 1134792"/>
                    <a:gd name="connsiteY27" fmla="*/ 765484 h 2362624"/>
                    <a:gd name="connsiteX28" fmla="*/ 34240 w 1134792"/>
                    <a:gd name="connsiteY28" fmla="*/ 731244 h 2362624"/>
                    <a:gd name="connsiteX29" fmla="*/ 130485 w 1134792"/>
                    <a:gd name="connsiteY29" fmla="*/ 731244 h 2362624"/>
                    <a:gd name="connsiteX30" fmla="*/ 147152 w 1134792"/>
                    <a:gd name="connsiteY30" fmla="*/ 677552 h 2362624"/>
                    <a:gd name="connsiteX31" fmla="*/ 287582 w 1134792"/>
                    <a:gd name="connsiteY31" fmla="*/ 507018 h 2362624"/>
                    <a:gd name="connsiteX32" fmla="*/ 310554 w 1134792"/>
                    <a:gd name="connsiteY32" fmla="*/ 495975 h 2362624"/>
                    <a:gd name="connsiteX33" fmla="*/ 298130 w 1134792"/>
                    <a:gd name="connsiteY33" fmla="*/ 490829 h 2362624"/>
                    <a:gd name="connsiteX34" fmla="*/ 288101 w 1134792"/>
                    <a:gd name="connsiteY34" fmla="*/ 466618 h 2362624"/>
                    <a:gd name="connsiteX35" fmla="*/ 322341 w 1134792"/>
                    <a:gd name="connsiteY35" fmla="*/ 432378 h 2362624"/>
                    <a:gd name="connsiteX36" fmla="*/ 522092 w 1134792"/>
                    <a:gd name="connsiteY36" fmla="*/ 432378 h 2362624"/>
                    <a:gd name="connsiteX37" fmla="*/ 522092 w 1134792"/>
                    <a:gd name="connsiteY37" fmla="*/ 343403 h 2362624"/>
                    <a:gd name="connsiteX38" fmla="*/ 445908 w 1134792"/>
                    <a:gd name="connsiteY38" fmla="*/ 343403 h 2362624"/>
                    <a:gd name="connsiteX39" fmla="*/ 445908 w 1134792"/>
                    <a:gd name="connsiteY39" fmla="*/ 218658 h 2362624"/>
                    <a:gd name="connsiteX40" fmla="*/ 402919 w 1134792"/>
                    <a:gd name="connsiteY40" fmla="*/ 228551 h 2362624"/>
                    <a:gd name="connsiteX41" fmla="*/ 402919 w 1134792"/>
                    <a:gd name="connsiteY41" fmla="*/ 77147 h 2362624"/>
                    <a:gd name="connsiteX42" fmla="*/ 445908 w 1134792"/>
                    <a:gd name="connsiteY42" fmla="*/ 87041 h 2362624"/>
                    <a:gd name="connsiteX43" fmla="*/ 445908 w 1134792"/>
                    <a:gd name="connsiteY43" fmla="*/ 44521 h 2362624"/>
                    <a:gd name="connsiteX44" fmla="*/ 490429 w 1134792"/>
                    <a:gd name="connsiteY44" fmla="*/ 0 h 2362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134792" h="2362624">
                      <a:moveTo>
                        <a:pt x="490429" y="0"/>
                      </a:moveTo>
                      <a:lnTo>
                        <a:pt x="644365" y="0"/>
                      </a:lnTo>
                      <a:cubicBezTo>
                        <a:pt x="668953" y="0"/>
                        <a:pt x="688886" y="19933"/>
                        <a:pt x="688886" y="44521"/>
                      </a:cubicBezTo>
                      <a:lnTo>
                        <a:pt x="688886" y="343403"/>
                      </a:lnTo>
                      <a:lnTo>
                        <a:pt x="612706" y="343403"/>
                      </a:lnTo>
                      <a:lnTo>
                        <a:pt x="612706" y="432378"/>
                      </a:lnTo>
                      <a:lnTo>
                        <a:pt x="812450" y="432378"/>
                      </a:lnTo>
                      <a:cubicBezTo>
                        <a:pt x="831360" y="432378"/>
                        <a:pt x="846690" y="447708"/>
                        <a:pt x="846690" y="466618"/>
                      </a:cubicBezTo>
                      <a:cubicBezTo>
                        <a:pt x="846690" y="476073"/>
                        <a:pt x="842858" y="484633"/>
                        <a:pt x="836662" y="490829"/>
                      </a:cubicBezTo>
                      <a:lnTo>
                        <a:pt x="824238" y="495975"/>
                      </a:lnTo>
                      <a:lnTo>
                        <a:pt x="847210" y="507018"/>
                      </a:lnTo>
                      <a:cubicBezTo>
                        <a:pt x="909071" y="548811"/>
                        <a:pt x="958219" y="607994"/>
                        <a:pt x="987640" y="677552"/>
                      </a:cubicBezTo>
                      <a:lnTo>
                        <a:pt x="1004307" y="731244"/>
                      </a:lnTo>
                      <a:lnTo>
                        <a:pt x="1100552" y="731244"/>
                      </a:lnTo>
                      <a:cubicBezTo>
                        <a:pt x="1119462" y="731244"/>
                        <a:pt x="1134792" y="746574"/>
                        <a:pt x="1134792" y="765484"/>
                      </a:cubicBezTo>
                      <a:cubicBezTo>
                        <a:pt x="1134792" y="774939"/>
                        <a:pt x="1130960" y="783499"/>
                        <a:pt x="1124764" y="789695"/>
                      </a:cubicBezTo>
                      <a:lnTo>
                        <a:pt x="1107326" y="796918"/>
                      </a:lnTo>
                      <a:lnTo>
                        <a:pt x="1107326" y="2296950"/>
                      </a:lnTo>
                      <a:lnTo>
                        <a:pt x="1124764" y="2304173"/>
                      </a:lnTo>
                      <a:cubicBezTo>
                        <a:pt x="1130960" y="2310369"/>
                        <a:pt x="1134792" y="2318929"/>
                        <a:pt x="1134792" y="2328384"/>
                      </a:cubicBezTo>
                      <a:cubicBezTo>
                        <a:pt x="1134792" y="2347294"/>
                        <a:pt x="1119462" y="2362624"/>
                        <a:pt x="1100552" y="2362624"/>
                      </a:cubicBezTo>
                      <a:lnTo>
                        <a:pt x="34240" y="2362624"/>
                      </a:lnTo>
                      <a:cubicBezTo>
                        <a:pt x="15330" y="2362624"/>
                        <a:pt x="0" y="2347294"/>
                        <a:pt x="0" y="2328384"/>
                      </a:cubicBezTo>
                      <a:cubicBezTo>
                        <a:pt x="0" y="2318929"/>
                        <a:pt x="3833" y="2310369"/>
                        <a:pt x="10029" y="2304173"/>
                      </a:cubicBezTo>
                      <a:lnTo>
                        <a:pt x="27463" y="2296951"/>
                      </a:lnTo>
                      <a:lnTo>
                        <a:pt x="27463" y="796917"/>
                      </a:lnTo>
                      <a:lnTo>
                        <a:pt x="10029" y="789695"/>
                      </a:lnTo>
                      <a:cubicBezTo>
                        <a:pt x="3833" y="783499"/>
                        <a:pt x="0" y="774939"/>
                        <a:pt x="0" y="765484"/>
                      </a:cubicBezTo>
                      <a:cubicBezTo>
                        <a:pt x="0" y="746574"/>
                        <a:pt x="15330" y="731244"/>
                        <a:pt x="34240" y="731244"/>
                      </a:cubicBezTo>
                      <a:lnTo>
                        <a:pt x="130485" y="731244"/>
                      </a:lnTo>
                      <a:lnTo>
                        <a:pt x="147152" y="677552"/>
                      </a:lnTo>
                      <a:cubicBezTo>
                        <a:pt x="176573" y="607994"/>
                        <a:pt x="225721" y="548811"/>
                        <a:pt x="287582" y="507018"/>
                      </a:cubicBezTo>
                      <a:lnTo>
                        <a:pt x="310554" y="495975"/>
                      </a:lnTo>
                      <a:lnTo>
                        <a:pt x="298130" y="490829"/>
                      </a:lnTo>
                      <a:cubicBezTo>
                        <a:pt x="291934" y="484633"/>
                        <a:pt x="288101" y="476073"/>
                        <a:pt x="288101" y="466618"/>
                      </a:cubicBezTo>
                      <a:cubicBezTo>
                        <a:pt x="288101" y="447708"/>
                        <a:pt x="303431" y="432378"/>
                        <a:pt x="322341" y="432378"/>
                      </a:cubicBezTo>
                      <a:lnTo>
                        <a:pt x="522092" y="432378"/>
                      </a:lnTo>
                      <a:lnTo>
                        <a:pt x="522092" y="343403"/>
                      </a:lnTo>
                      <a:lnTo>
                        <a:pt x="445908" y="343403"/>
                      </a:lnTo>
                      <a:lnTo>
                        <a:pt x="445908" y="218658"/>
                      </a:lnTo>
                      <a:lnTo>
                        <a:pt x="402919" y="228551"/>
                      </a:lnTo>
                      <a:lnTo>
                        <a:pt x="402919" y="77147"/>
                      </a:lnTo>
                      <a:lnTo>
                        <a:pt x="445908" y="87041"/>
                      </a:lnTo>
                      <a:lnTo>
                        <a:pt x="445908" y="44521"/>
                      </a:lnTo>
                      <a:cubicBezTo>
                        <a:pt x="445908" y="19933"/>
                        <a:pt x="465841" y="0"/>
                        <a:pt x="490429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9DAD3C46-13D3-8B8E-8990-1C4C6A729596}"/>
                    </a:ext>
                  </a:extLst>
                </p:cNvPr>
                <p:cNvGrpSpPr/>
                <p:nvPr/>
              </p:nvGrpSpPr>
              <p:grpSpPr>
                <a:xfrm>
                  <a:off x="5179093" y="-2556665"/>
                  <a:ext cx="1134792" cy="2362624"/>
                  <a:chOff x="-2270475" y="-366822"/>
                  <a:chExt cx="993179" cy="2067790"/>
                </a:xfrm>
                <a:solidFill>
                  <a:srgbClr val="FFFFFF">
                    <a:lumMod val="95000"/>
                  </a:srgbClr>
                </a:solidFill>
              </p:grpSpPr>
              <p:grpSp>
                <p:nvGrpSpPr>
                  <p:cNvPr id="96" name="グループ化 95">
                    <a:extLst>
                      <a:ext uri="{FF2B5EF4-FFF2-40B4-BE49-F238E27FC236}">
                        <a16:creationId xmlns:a16="http://schemas.microsoft.com/office/drawing/2014/main" id="{51850E7A-9883-C6D8-9DCA-60EA2E9DE615}"/>
                      </a:ext>
                    </a:extLst>
                  </p:cNvPr>
                  <p:cNvGrpSpPr/>
                  <p:nvPr/>
                </p:nvGrpSpPr>
                <p:grpSpPr>
                  <a:xfrm>
                    <a:off x="-1917838" y="-366822"/>
                    <a:ext cx="250281" cy="442579"/>
                    <a:chOff x="-870088" y="357078"/>
                    <a:chExt cx="250281" cy="442579"/>
                  </a:xfrm>
                  <a:grpFill/>
                </p:grpSpPr>
                <p:sp>
                  <p:nvSpPr>
                    <p:cNvPr id="105" name="四角形: 上の 2 つの角を丸める 104">
                      <a:extLst>
                        <a:ext uri="{FF2B5EF4-FFF2-40B4-BE49-F238E27FC236}">
                          <a16:creationId xmlns:a16="http://schemas.microsoft.com/office/drawing/2014/main" id="{336E4D0A-FC92-9996-994D-C23939036F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765788" y="519849"/>
                      <a:ext cx="79306" cy="279808"/>
                    </a:xfrm>
                    <a:prstGeom prst="round2SameRect">
                      <a:avLst>
                        <a:gd name="adj1" fmla="val 18323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6" name="台形 105">
                      <a:extLst>
                        <a:ext uri="{FF2B5EF4-FFF2-40B4-BE49-F238E27FC236}">
                          <a16:creationId xmlns:a16="http://schemas.microsoft.com/office/drawing/2014/main" id="{A9754C38-ABED-EA61-EC9D-968F0632489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-864367" y="418877"/>
                      <a:ext cx="132510" cy="143952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7" name="四角形: 上の 2 つの角を丸める 106">
                      <a:extLst>
                        <a:ext uri="{FF2B5EF4-FFF2-40B4-BE49-F238E27FC236}">
                          <a16:creationId xmlns:a16="http://schemas.microsoft.com/office/drawing/2014/main" id="{2A6569A5-2B34-3D47-0639-2CA8BD937C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832463" y="357078"/>
                      <a:ext cx="212656" cy="300549"/>
                    </a:xfrm>
                    <a:prstGeom prst="round2SameRect">
                      <a:avLst>
                        <a:gd name="adj1" fmla="val 18323"/>
                        <a:gd name="adj2" fmla="val 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C3BA911B-264E-BD2E-5A20-0AC0FDE6B98D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98" name="四角形: 上の 2 つの角を丸める 97">
                      <a:extLst>
                        <a:ext uri="{FF2B5EF4-FFF2-40B4-BE49-F238E27FC236}">
                          <a16:creationId xmlns:a16="http://schemas.microsoft.com/office/drawing/2014/main" id="{E310CF37-8F62-6929-B6A9-F7EAB2EFE0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9" name="四角形: 上の 2 つの角を丸める 98">
                      <a:extLst>
                        <a:ext uri="{FF2B5EF4-FFF2-40B4-BE49-F238E27FC236}">
                          <a16:creationId xmlns:a16="http://schemas.microsoft.com/office/drawing/2014/main" id="{FAE126E3-B951-2144-8940-7DFC1393F3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C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0" name="四角形: 角を丸くする 99">
                      <a:extLst>
                        <a:ext uri="{FF2B5EF4-FFF2-40B4-BE49-F238E27FC236}">
                          <a16:creationId xmlns:a16="http://schemas.microsoft.com/office/drawing/2014/main" id="{BB073F0F-3C1B-E2AE-EB55-377A0AC470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1" name="四角形: 角を丸くする 100">
                      <a:extLst>
                        <a:ext uri="{FF2B5EF4-FFF2-40B4-BE49-F238E27FC236}">
                          <a16:creationId xmlns:a16="http://schemas.microsoft.com/office/drawing/2014/main" id="{20BF56D6-F270-20EE-23F8-86C4FB5E10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2" name="四角形: 角を丸くする 101">
                      <a:extLst>
                        <a:ext uri="{FF2B5EF4-FFF2-40B4-BE49-F238E27FC236}">
                          <a16:creationId xmlns:a16="http://schemas.microsoft.com/office/drawing/2014/main" id="{0937F6E4-3795-31F7-2A24-A9A197671C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3" name="楕円 102">
                      <a:extLst>
                        <a:ext uri="{FF2B5EF4-FFF2-40B4-BE49-F238E27FC236}">
                          <a16:creationId xmlns:a16="http://schemas.microsoft.com/office/drawing/2014/main" id="{2E6DBC1A-2ED3-BAA7-B747-80B53047E6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16518" y="2770745"/>
                      <a:ext cx="850832" cy="96431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4" name="テキスト ボックス 103">
                      <a:extLst>
                        <a:ext uri="{FF2B5EF4-FFF2-40B4-BE49-F238E27FC236}">
                          <a16:creationId xmlns:a16="http://schemas.microsoft.com/office/drawing/2014/main" id="{B46B3A04-1633-1858-5D5B-6E1DDFB99C35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4711768" y="3087080"/>
                      <a:ext cx="660332" cy="326333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</a:rPr>
                        <a:t>GAS</a:t>
                      </a:r>
                      <a:endParaRPr kumimoji="1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319A821B-724B-6455-13CC-3F2C7C14274A}"/>
              </a:ext>
            </a:extLst>
          </p:cNvPr>
          <p:cNvGrpSpPr/>
          <p:nvPr/>
        </p:nvGrpSpPr>
        <p:grpSpPr>
          <a:xfrm>
            <a:off x="6674397" y="3868970"/>
            <a:ext cx="2494813" cy="2448609"/>
            <a:chOff x="5024401" y="5535007"/>
            <a:chExt cx="2962338" cy="2907476"/>
          </a:xfrm>
        </p:grpSpPr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4726A295-3A18-C2A7-F2F7-220EFE3BC15F}"/>
                </a:ext>
              </a:extLst>
            </p:cNvPr>
            <p:cNvSpPr/>
            <p:nvPr/>
          </p:nvSpPr>
          <p:spPr bwMode="auto">
            <a:xfrm>
              <a:off x="5112002" y="5623514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D6E64B1-EF2F-93CB-47A4-20EB4BE30101}"/>
                </a:ext>
              </a:extLst>
            </p:cNvPr>
            <p:cNvSpPr/>
            <p:nvPr/>
          </p:nvSpPr>
          <p:spPr bwMode="auto">
            <a:xfrm>
              <a:off x="5024401" y="5535007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3D39E84E-21E2-D4EF-78B6-9F1EA33C7A2A}"/>
                </a:ext>
              </a:extLst>
            </p:cNvPr>
            <p:cNvGrpSpPr/>
            <p:nvPr/>
          </p:nvGrpSpPr>
          <p:grpSpPr>
            <a:xfrm>
              <a:off x="5439294" y="5805047"/>
              <a:ext cx="2201240" cy="2349214"/>
              <a:chOff x="-9956382" y="4651768"/>
              <a:chExt cx="2560462" cy="2732584"/>
            </a:xfrm>
          </p:grpSpPr>
          <p:sp>
            <p:nvSpPr>
              <p:cNvPr id="112" name="星: 16 pt 111">
                <a:extLst>
                  <a:ext uri="{FF2B5EF4-FFF2-40B4-BE49-F238E27FC236}">
                    <a16:creationId xmlns:a16="http://schemas.microsoft.com/office/drawing/2014/main" id="{127328B8-77A2-201F-74C3-A22C1185F2DD}"/>
                  </a:ext>
                </a:extLst>
              </p:cNvPr>
              <p:cNvSpPr/>
              <p:nvPr/>
            </p:nvSpPr>
            <p:spPr bwMode="auto">
              <a:xfrm>
                <a:off x="-8708975" y="5459299"/>
                <a:ext cx="1000414" cy="1000414"/>
              </a:xfrm>
              <a:prstGeom prst="star16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BB045F37-6A4A-FF48-53DA-07E6C00EBEE0}"/>
                  </a:ext>
                </a:extLst>
              </p:cNvPr>
              <p:cNvGrpSpPr/>
              <p:nvPr/>
            </p:nvGrpSpPr>
            <p:grpSpPr>
              <a:xfrm rot="16200000">
                <a:off x="-9276798" y="5728633"/>
                <a:ext cx="1134792" cy="2176645"/>
                <a:chOff x="9361571" y="1166553"/>
                <a:chExt cx="1134792" cy="2176645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0FB4CED1-6503-72D0-1EB0-582AA734C989}"/>
                    </a:ext>
                  </a:extLst>
                </p:cNvPr>
                <p:cNvSpPr/>
                <p:nvPr/>
              </p:nvSpPr>
              <p:spPr bwMode="auto">
                <a:xfrm>
                  <a:off x="9361571" y="1166553"/>
                  <a:ext cx="1134792" cy="2176645"/>
                </a:xfrm>
                <a:custGeom>
                  <a:avLst/>
                  <a:gdLst>
                    <a:gd name="connsiteX0" fmla="*/ 538693 w 1134792"/>
                    <a:gd name="connsiteY0" fmla="*/ 0 h 2176645"/>
                    <a:gd name="connsiteX1" fmla="*/ 596101 w 1134792"/>
                    <a:gd name="connsiteY1" fmla="*/ 0 h 2176645"/>
                    <a:gd name="connsiteX2" fmla="*/ 612704 w 1134792"/>
                    <a:gd name="connsiteY2" fmla="*/ 16603 h 2176645"/>
                    <a:gd name="connsiteX3" fmla="*/ 612704 w 1134792"/>
                    <a:gd name="connsiteY3" fmla="*/ 246398 h 2176645"/>
                    <a:gd name="connsiteX4" fmla="*/ 812451 w 1134792"/>
                    <a:gd name="connsiteY4" fmla="*/ 246398 h 2176645"/>
                    <a:gd name="connsiteX5" fmla="*/ 846691 w 1134792"/>
                    <a:gd name="connsiteY5" fmla="*/ 280638 h 2176645"/>
                    <a:gd name="connsiteX6" fmla="*/ 836662 w 1134792"/>
                    <a:gd name="connsiteY6" fmla="*/ 304849 h 2176645"/>
                    <a:gd name="connsiteX7" fmla="*/ 825727 w 1134792"/>
                    <a:gd name="connsiteY7" fmla="*/ 309379 h 2176645"/>
                    <a:gd name="connsiteX8" fmla="*/ 847208 w 1134792"/>
                    <a:gd name="connsiteY8" fmla="*/ 321038 h 2176645"/>
                    <a:gd name="connsiteX9" fmla="*/ 981892 w 1134792"/>
                    <a:gd name="connsiteY9" fmla="*/ 478653 h 2176645"/>
                    <a:gd name="connsiteX10" fmla="*/ 1005783 w 1134792"/>
                    <a:gd name="connsiteY10" fmla="*/ 545264 h 2176645"/>
                    <a:gd name="connsiteX11" fmla="*/ 1100552 w 1134792"/>
                    <a:gd name="connsiteY11" fmla="*/ 545264 h 2176645"/>
                    <a:gd name="connsiteX12" fmla="*/ 1134792 w 1134792"/>
                    <a:gd name="connsiteY12" fmla="*/ 579504 h 2176645"/>
                    <a:gd name="connsiteX13" fmla="*/ 1124763 w 1134792"/>
                    <a:gd name="connsiteY13" fmla="*/ 603715 h 2176645"/>
                    <a:gd name="connsiteX14" fmla="*/ 1107327 w 1134792"/>
                    <a:gd name="connsiteY14" fmla="*/ 610938 h 2176645"/>
                    <a:gd name="connsiteX15" fmla="*/ 1107327 w 1134792"/>
                    <a:gd name="connsiteY15" fmla="*/ 2110971 h 2176645"/>
                    <a:gd name="connsiteX16" fmla="*/ 1124763 w 1134792"/>
                    <a:gd name="connsiteY16" fmla="*/ 2118194 h 2176645"/>
                    <a:gd name="connsiteX17" fmla="*/ 1134792 w 1134792"/>
                    <a:gd name="connsiteY17" fmla="*/ 2142405 h 2176645"/>
                    <a:gd name="connsiteX18" fmla="*/ 1100552 w 1134792"/>
                    <a:gd name="connsiteY18" fmla="*/ 2176645 h 2176645"/>
                    <a:gd name="connsiteX19" fmla="*/ 34240 w 1134792"/>
                    <a:gd name="connsiteY19" fmla="*/ 2176645 h 2176645"/>
                    <a:gd name="connsiteX20" fmla="*/ 0 w 1134792"/>
                    <a:gd name="connsiteY20" fmla="*/ 2142405 h 2176645"/>
                    <a:gd name="connsiteX21" fmla="*/ 10029 w 1134792"/>
                    <a:gd name="connsiteY21" fmla="*/ 2118194 h 2176645"/>
                    <a:gd name="connsiteX22" fmla="*/ 27464 w 1134792"/>
                    <a:gd name="connsiteY22" fmla="*/ 2110972 h 2176645"/>
                    <a:gd name="connsiteX23" fmla="*/ 27464 w 1134792"/>
                    <a:gd name="connsiteY23" fmla="*/ 610937 h 2176645"/>
                    <a:gd name="connsiteX24" fmla="*/ 10029 w 1134792"/>
                    <a:gd name="connsiteY24" fmla="*/ 603715 h 2176645"/>
                    <a:gd name="connsiteX25" fmla="*/ 0 w 1134792"/>
                    <a:gd name="connsiteY25" fmla="*/ 579504 h 2176645"/>
                    <a:gd name="connsiteX26" fmla="*/ 34240 w 1134792"/>
                    <a:gd name="connsiteY26" fmla="*/ 545264 h 2176645"/>
                    <a:gd name="connsiteX27" fmla="*/ 129007 w 1134792"/>
                    <a:gd name="connsiteY27" fmla="*/ 545264 h 2176645"/>
                    <a:gd name="connsiteX28" fmla="*/ 152898 w 1134792"/>
                    <a:gd name="connsiteY28" fmla="*/ 478653 h 2176645"/>
                    <a:gd name="connsiteX29" fmla="*/ 287582 w 1134792"/>
                    <a:gd name="connsiteY29" fmla="*/ 321038 h 2176645"/>
                    <a:gd name="connsiteX30" fmla="*/ 309064 w 1134792"/>
                    <a:gd name="connsiteY30" fmla="*/ 309378 h 2176645"/>
                    <a:gd name="connsiteX31" fmla="*/ 298130 w 1134792"/>
                    <a:gd name="connsiteY31" fmla="*/ 304849 h 2176645"/>
                    <a:gd name="connsiteX32" fmla="*/ 288101 w 1134792"/>
                    <a:gd name="connsiteY32" fmla="*/ 280638 h 2176645"/>
                    <a:gd name="connsiteX33" fmla="*/ 322341 w 1134792"/>
                    <a:gd name="connsiteY33" fmla="*/ 246398 h 2176645"/>
                    <a:gd name="connsiteX34" fmla="*/ 522090 w 1134792"/>
                    <a:gd name="connsiteY34" fmla="*/ 246398 h 2176645"/>
                    <a:gd name="connsiteX35" fmla="*/ 522090 w 1134792"/>
                    <a:gd name="connsiteY35" fmla="*/ 16603 h 2176645"/>
                    <a:gd name="connsiteX36" fmla="*/ 538693 w 1134792"/>
                    <a:gd name="connsiteY36" fmla="*/ 0 h 2176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34792" h="2176645">
                      <a:moveTo>
                        <a:pt x="538693" y="0"/>
                      </a:moveTo>
                      <a:lnTo>
                        <a:pt x="596101" y="0"/>
                      </a:lnTo>
                      <a:cubicBezTo>
                        <a:pt x="605271" y="0"/>
                        <a:pt x="612704" y="7433"/>
                        <a:pt x="612704" y="16603"/>
                      </a:cubicBezTo>
                      <a:lnTo>
                        <a:pt x="612704" y="246398"/>
                      </a:lnTo>
                      <a:lnTo>
                        <a:pt x="812451" y="246398"/>
                      </a:lnTo>
                      <a:cubicBezTo>
                        <a:pt x="831361" y="246398"/>
                        <a:pt x="846691" y="261728"/>
                        <a:pt x="846691" y="280638"/>
                      </a:cubicBezTo>
                      <a:cubicBezTo>
                        <a:pt x="846691" y="290093"/>
                        <a:pt x="842858" y="298653"/>
                        <a:pt x="836662" y="304849"/>
                      </a:cubicBezTo>
                      <a:lnTo>
                        <a:pt x="825727" y="309379"/>
                      </a:lnTo>
                      <a:lnTo>
                        <a:pt x="847208" y="321038"/>
                      </a:lnTo>
                      <a:cubicBezTo>
                        <a:pt x="905203" y="360219"/>
                        <a:pt x="952024" y="414684"/>
                        <a:pt x="981892" y="478653"/>
                      </a:cubicBezTo>
                      <a:lnTo>
                        <a:pt x="1005783" y="545264"/>
                      </a:lnTo>
                      <a:lnTo>
                        <a:pt x="1100552" y="545264"/>
                      </a:lnTo>
                      <a:cubicBezTo>
                        <a:pt x="1119462" y="545264"/>
                        <a:pt x="1134792" y="560594"/>
                        <a:pt x="1134792" y="579504"/>
                      </a:cubicBezTo>
                      <a:cubicBezTo>
                        <a:pt x="1134792" y="588959"/>
                        <a:pt x="1130960" y="597519"/>
                        <a:pt x="1124763" y="603715"/>
                      </a:cubicBezTo>
                      <a:lnTo>
                        <a:pt x="1107327" y="610938"/>
                      </a:lnTo>
                      <a:lnTo>
                        <a:pt x="1107327" y="2110971"/>
                      </a:lnTo>
                      <a:lnTo>
                        <a:pt x="1124763" y="2118194"/>
                      </a:lnTo>
                      <a:cubicBezTo>
                        <a:pt x="1130960" y="2124390"/>
                        <a:pt x="1134792" y="2132950"/>
                        <a:pt x="1134792" y="2142405"/>
                      </a:cubicBezTo>
                      <a:cubicBezTo>
                        <a:pt x="1134792" y="2161315"/>
                        <a:pt x="1119462" y="2176645"/>
                        <a:pt x="1100552" y="2176645"/>
                      </a:cubicBezTo>
                      <a:lnTo>
                        <a:pt x="34240" y="2176645"/>
                      </a:lnTo>
                      <a:cubicBezTo>
                        <a:pt x="15330" y="2176645"/>
                        <a:pt x="0" y="2161315"/>
                        <a:pt x="0" y="2142405"/>
                      </a:cubicBezTo>
                      <a:cubicBezTo>
                        <a:pt x="0" y="2132950"/>
                        <a:pt x="3833" y="2124390"/>
                        <a:pt x="10029" y="2118194"/>
                      </a:cubicBezTo>
                      <a:lnTo>
                        <a:pt x="27464" y="2110972"/>
                      </a:lnTo>
                      <a:lnTo>
                        <a:pt x="27464" y="610937"/>
                      </a:lnTo>
                      <a:lnTo>
                        <a:pt x="10029" y="603715"/>
                      </a:lnTo>
                      <a:cubicBezTo>
                        <a:pt x="3833" y="597519"/>
                        <a:pt x="0" y="588959"/>
                        <a:pt x="0" y="579504"/>
                      </a:cubicBezTo>
                      <a:cubicBezTo>
                        <a:pt x="0" y="560594"/>
                        <a:pt x="15330" y="545264"/>
                        <a:pt x="34240" y="545264"/>
                      </a:cubicBezTo>
                      <a:lnTo>
                        <a:pt x="129007" y="545264"/>
                      </a:lnTo>
                      <a:lnTo>
                        <a:pt x="152898" y="478653"/>
                      </a:lnTo>
                      <a:cubicBezTo>
                        <a:pt x="182766" y="414684"/>
                        <a:pt x="229587" y="360219"/>
                        <a:pt x="287582" y="321038"/>
                      </a:cubicBezTo>
                      <a:lnTo>
                        <a:pt x="309064" y="309378"/>
                      </a:lnTo>
                      <a:lnTo>
                        <a:pt x="298130" y="304849"/>
                      </a:lnTo>
                      <a:cubicBezTo>
                        <a:pt x="291934" y="298653"/>
                        <a:pt x="288101" y="290093"/>
                        <a:pt x="288101" y="280638"/>
                      </a:cubicBezTo>
                      <a:cubicBezTo>
                        <a:pt x="288101" y="261728"/>
                        <a:pt x="303431" y="246398"/>
                        <a:pt x="322341" y="246398"/>
                      </a:cubicBezTo>
                      <a:lnTo>
                        <a:pt x="522090" y="246398"/>
                      </a:lnTo>
                      <a:lnTo>
                        <a:pt x="522090" y="16603"/>
                      </a:lnTo>
                      <a:cubicBezTo>
                        <a:pt x="522090" y="7433"/>
                        <a:pt x="529523" y="0"/>
                        <a:pt x="53869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9481E7E2-13A3-9F09-1810-8600F17A2E5C}"/>
                    </a:ext>
                  </a:extLst>
                </p:cNvPr>
                <p:cNvGrpSpPr/>
                <p:nvPr/>
              </p:nvGrpSpPr>
              <p:grpSpPr>
                <a:xfrm>
                  <a:off x="9361571" y="1166553"/>
                  <a:ext cx="1134792" cy="2176645"/>
                  <a:chOff x="-2270475" y="-204051"/>
                  <a:chExt cx="993179" cy="1905019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120" name="四角形: 上の 2 つの角を丸める 119">
                    <a:extLst>
                      <a:ext uri="{FF2B5EF4-FFF2-40B4-BE49-F238E27FC236}">
                        <a16:creationId xmlns:a16="http://schemas.microsoft.com/office/drawing/2014/main" id="{E2DCA0C0-F6A8-F198-7CF3-FDDE3B40B2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813538" y="-204051"/>
                    <a:ext cx="79306" cy="27980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AE9B68FA-46EC-5979-9AD6-A6578CFE4625}"/>
                      </a:ext>
                    </a:extLst>
                  </p:cNvPr>
                  <p:cNvGrpSpPr/>
                  <p:nvPr/>
                </p:nvGrpSpPr>
                <p:grpSpPr>
                  <a:xfrm>
                    <a:off x="-2270475" y="11599"/>
                    <a:ext cx="993179" cy="1689369"/>
                    <a:chOff x="4545345" y="2247852"/>
                    <a:chExt cx="993179" cy="1760451"/>
                  </a:xfrm>
                  <a:grpFill/>
                </p:grpSpPr>
                <p:sp>
                  <p:nvSpPr>
                    <p:cNvPr id="122" name="四角形: 上の 2 つの角を丸める 121">
                      <a:extLst>
                        <a:ext uri="{FF2B5EF4-FFF2-40B4-BE49-F238E27FC236}">
                          <a16:creationId xmlns:a16="http://schemas.microsoft.com/office/drawing/2014/main" id="{C21A3CEA-CCE0-9362-5AA6-33377800D1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47475" y="2255553"/>
                      <a:ext cx="788918" cy="7070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3" name="四角形: 上の 2 つの角を丸める 122">
                      <a:extLst>
                        <a:ext uri="{FF2B5EF4-FFF2-40B4-BE49-F238E27FC236}">
                          <a16:creationId xmlns:a16="http://schemas.microsoft.com/office/drawing/2014/main" id="{71DA73F7-1366-A339-AA12-C5215F8F26E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69382" y="2546351"/>
                      <a:ext cx="945105" cy="1423117"/>
                    </a:xfrm>
                    <a:prstGeom prst="round2SameRect">
                      <a:avLst>
                        <a:gd name="adj1" fmla="val 0"/>
                        <a:gd name="adj2" fmla="val 0"/>
                      </a:avLst>
                    </a:prstGeom>
                    <a:solidFill>
                      <a:srgbClr val="C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4" name="四角形: 角を丸くする 123">
                      <a:extLst>
                        <a:ext uri="{FF2B5EF4-FFF2-40B4-BE49-F238E27FC236}">
                          <a16:creationId xmlns:a16="http://schemas.microsoft.com/office/drawing/2014/main" id="{15E4C582-4C3F-2782-DB34-37984B38B1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3945847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5" name="四角形: 角を丸くする 124">
                      <a:extLst>
                        <a:ext uri="{FF2B5EF4-FFF2-40B4-BE49-F238E27FC236}">
                          <a16:creationId xmlns:a16="http://schemas.microsoft.com/office/drawing/2014/main" id="{4D7F6303-A1DB-FCA3-3003-8678B096CC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345" y="2520428"/>
                      <a:ext cx="993179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6" name="四角形: 角を丸くする 125">
                      <a:extLst>
                        <a:ext uri="{FF2B5EF4-FFF2-40B4-BE49-F238E27FC236}">
                          <a16:creationId xmlns:a16="http://schemas.microsoft.com/office/drawing/2014/main" id="{17A5DE90-AF8E-184C-19A3-D95C04F5B0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97493" y="2247852"/>
                      <a:ext cx="488882" cy="6245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FF">
                        <a:lumMod val="8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7" name="楕円 126">
                      <a:extLst>
                        <a:ext uri="{FF2B5EF4-FFF2-40B4-BE49-F238E27FC236}">
                          <a16:creationId xmlns:a16="http://schemas.microsoft.com/office/drawing/2014/main" id="{8DBC4532-C15D-F22F-3D4A-26B51BEA53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16518" y="2770745"/>
                      <a:ext cx="850832" cy="96431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8" name="テキスト ボックス 127">
                      <a:extLst>
                        <a:ext uri="{FF2B5EF4-FFF2-40B4-BE49-F238E27FC236}">
                          <a16:creationId xmlns:a16="http://schemas.microsoft.com/office/drawing/2014/main" id="{B0AB71A6-03EB-EC05-80B1-099C3238D36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711768" y="3087080"/>
                      <a:ext cx="660332" cy="326333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</a:rPr>
                        <a:t>GAS</a:t>
                      </a:r>
                      <a:endParaRPr kumimoji="1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</a:endParaRPr>
                    </a:p>
                  </p:txBody>
                </p:sp>
              </p:grpSp>
            </p:grpSp>
          </p:grp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E4A75373-A06A-AF6F-2E26-7C427968EEFE}"/>
                  </a:ext>
                </a:extLst>
              </p:cNvPr>
              <p:cNvSpPr/>
              <p:nvPr/>
            </p:nvSpPr>
            <p:spPr bwMode="auto">
              <a:xfrm>
                <a:off x="-8529897" y="6262613"/>
                <a:ext cx="697783" cy="354197"/>
              </a:xfrm>
              <a:custGeom>
                <a:avLst/>
                <a:gdLst>
                  <a:gd name="connsiteX0" fmla="*/ 0 w 697783"/>
                  <a:gd name="connsiteY0" fmla="*/ 0 h 354197"/>
                  <a:gd name="connsiteX1" fmla="*/ 697783 w 697783"/>
                  <a:gd name="connsiteY1" fmla="*/ 0 h 354197"/>
                  <a:gd name="connsiteX2" fmla="*/ 614272 w 697783"/>
                  <a:gd name="connsiteY2" fmla="*/ 46213 h 354197"/>
                  <a:gd name="connsiteX3" fmla="*/ 682201 w 697783"/>
                  <a:gd name="connsiteY3" fmla="*/ 131486 h 354197"/>
                  <a:gd name="connsiteX4" fmla="*/ 573870 w 697783"/>
                  <a:gd name="connsiteY4" fmla="*/ 143751 h 354197"/>
                  <a:gd name="connsiteX5" fmla="*/ 603997 w 697783"/>
                  <a:gd name="connsiteY5" fmla="*/ 248531 h 354197"/>
                  <a:gd name="connsiteX6" fmla="*/ 499217 w 697783"/>
                  <a:gd name="connsiteY6" fmla="*/ 218404 h 354197"/>
                  <a:gd name="connsiteX7" fmla="*/ 486952 w 697783"/>
                  <a:gd name="connsiteY7" fmla="*/ 326735 h 354197"/>
                  <a:gd name="connsiteX8" fmla="*/ 401679 w 697783"/>
                  <a:gd name="connsiteY8" fmla="*/ 258806 h 354197"/>
                  <a:gd name="connsiteX9" fmla="*/ 348892 w 697783"/>
                  <a:gd name="connsiteY9" fmla="*/ 354197 h 354197"/>
                  <a:gd name="connsiteX10" fmla="*/ 296104 w 697783"/>
                  <a:gd name="connsiteY10" fmla="*/ 258806 h 354197"/>
                  <a:gd name="connsiteX11" fmla="*/ 210831 w 697783"/>
                  <a:gd name="connsiteY11" fmla="*/ 326735 h 354197"/>
                  <a:gd name="connsiteX12" fmla="*/ 198566 w 697783"/>
                  <a:gd name="connsiteY12" fmla="*/ 218404 h 354197"/>
                  <a:gd name="connsiteX13" fmla="*/ 93786 w 697783"/>
                  <a:gd name="connsiteY13" fmla="*/ 248531 h 354197"/>
                  <a:gd name="connsiteX14" fmla="*/ 123913 w 697783"/>
                  <a:gd name="connsiteY14" fmla="*/ 143751 h 354197"/>
                  <a:gd name="connsiteX15" fmla="*/ 15582 w 697783"/>
                  <a:gd name="connsiteY15" fmla="*/ 131486 h 354197"/>
                  <a:gd name="connsiteX16" fmla="*/ 83511 w 697783"/>
                  <a:gd name="connsiteY16" fmla="*/ 46213 h 35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7783" h="354197">
                    <a:moveTo>
                      <a:pt x="0" y="0"/>
                    </a:moveTo>
                    <a:lnTo>
                      <a:pt x="697783" y="0"/>
                    </a:lnTo>
                    <a:lnTo>
                      <a:pt x="614272" y="46213"/>
                    </a:lnTo>
                    <a:lnTo>
                      <a:pt x="682201" y="131486"/>
                    </a:lnTo>
                    <a:lnTo>
                      <a:pt x="573870" y="143751"/>
                    </a:lnTo>
                    <a:lnTo>
                      <a:pt x="603997" y="248531"/>
                    </a:lnTo>
                    <a:lnTo>
                      <a:pt x="499217" y="218404"/>
                    </a:lnTo>
                    <a:lnTo>
                      <a:pt x="486952" y="326735"/>
                    </a:lnTo>
                    <a:lnTo>
                      <a:pt x="401679" y="258806"/>
                    </a:lnTo>
                    <a:lnTo>
                      <a:pt x="348892" y="354197"/>
                    </a:lnTo>
                    <a:lnTo>
                      <a:pt x="296104" y="258806"/>
                    </a:lnTo>
                    <a:lnTo>
                      <a:pt x="210831" y="326735"/>
                    </a:lnTo>
                    <a:lnTo>
                      <a:pt x="198566" y="218404"/>
                    </a:lnTo>
                    <a:lnTo>
                      <a:pt x="93786" y="248531"/>
                    </a:lnTo>
                    <a:lnTo>
                      <a:pt x="123913" y="143751"/>
                    </a:lnTo>
                    <a:lnTo>
                      <a:pt x="15582" y="131486"/>
                    </a:lnTo>
                    <a:lnTo>
                      <a:pt x="83511" y="462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17735A60-21D1-0F24-E64C-260E60403747}"/>
                  </a:ext>
                </a:extLst>
              </p:cNvPr>
              <p:cNvGrpSpPr/>
              <p:nvPr/>
            </p:nvGrpSpPr>
            <p:grpSpPr>
              <a:xfrm rot="6300000" flipH="1">
                <a:off x="-9272015" y="3967401"/>
                <a:ext cx="1191728" cy="2560462"/>
                <a:chOff x="-9113939" y="3783597"/>
                <a:chExt cx="1783020" cy="3830868"/>
              </a:xfrm>
              <a:solidFill>
                <a:srgbClr val="CC6600"/>
              </a:solidFill>
            </p:grpSpPr>
            <p:sp>
              <p:nvSpPr>
                <p:cNvPr id="116" name="台形 115">
                  <a:extLst>
                    <a:ext uri="{FF2B5EF4-FFF2-40B4-BE49-F238E27FC236}">
                      <a16:creationId xmlns:a16="http://schemas.microsoft.com/office/drawing/2014/main" id="{90D1CCBB-76FF-8B23-DD63-1E8A8C1DA54E}"/>
                    </a:ext>
                  </a:extLst>
                </p:cNvPr>
                <p:cNvSpPr/>
                <p:nvPr/>
              </p:nvSpPr>
              <p:spPr bwMode="auto">
                <a:xfrm>
                  <a:off x="-8195146" y="3783597"/>
                  <a:ext cx="359335" cy="3830868"/>
                </a:xfrm>
                <a:prstGeom prst="trapezoid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22F465F1-1F67-CD63-EB63-3B5AD1B6E3C8}"/>
                    </a:ext>
                  </a:extLst>
                </p:cNvPr>
                <p:cNvSpPr/>
                <p:nvPr/>
              </p:nvSpPr>
              <p:spPr bwMode="auto">
                <a:xfrm rot="5400000">
                  <a:off x="-8583004" y="3397299"/>
                  <a:ext cx="721150" cy="1783020"/>
                </a:xfrm>
                <a:custGeom>
                  <a:avLst/>
                  <a:gdLst>
                    <a:gd name="connsiteX0" fmla="*/ 0 w 1132810"/>
                    <a:gd name="connsiteY0" fmla="*/ 1209404 h 2863458"/>
                    <a:gd name="connsiteX1" fmla="*/ 0 w 1132810"/>
                    <a:gd name="connsiteY1" fmla="*/ 1203835 h 2863458"/>
                    <a:gd name="connsiteX2" fmla="*/ 0 w 1132810"/>
                    <a:gd name="connsiteY2" fmla="*/ 102661 h 2863458"/>
                    <a:gd name="connsiteX3" fmla="*/ 102661 w 1132810"/>
                    <a:gd name="connsiteY3" fmla="*/ 0 h 2863458"/>
                    <a:gd name="connsiteX4" fmla="*/ 513291 w 1132810"/>
                    <a:gd name="connsiteY4" fmla="*/ 0 h 2863458"/>
                    <a:gd name="connsiteX5" fmla="*/ 615952 w 1132810"/>
                    <a:gd name="connsiteY5" fmla="*/ 102661 h 2863458"/>
                    <a:gd name="connsiteX6" fmla="*/ 615952 w 1132810"/>
                    <a:gd name="connsiteY6" fmla="*/ 1209404 h 2863458"/>
                    <a:gd name="connsiteX7" fmla="*/ 614697 w 1132810"/>
                    <a:gd name="connsiteY7" fmla="*/ 1209404 h 2863458"/>
                    <a:gd name="connsiteX8" fmla="*/ 622568 w 1132810"/>
                    <a:gd name="connsiteY8" fmla="*/ 1418290 h 2863458"/>
                    <a:gd name="connsiteX9" fmla="*/ 1091509 w 1132810"/>
                    <a:gd name="connsiteY9" fmla="*/ 2719220 h 2863458"/>
                    <a:gd name="connsiteX10" fmla="*/ 1132810 w 1132810"/>
                    <a:gd name="connsiteY10" fmla="*/ 2766795 h 2863458"/>
                    <a:gd name="connsiteX11" fmla="*/ 1077002 w 1132810"/>
                    <a:gd name="connsiteY11" fmla="*/ 2863458 h 2863458"/>
                    <a:gd name="connsiteX12" fmla="*/ 981294 w 1132810"/>
                    <a:gd name="connsiteY12" fmla="*/ 2843565 h 2863458"/>
                    <a:gd name="connsiteX13" fmla="*/ 4868 w 1132810"/>
                    <a:gd name="connsiteY13" fmla="*/ 1353827 h 2863458"/>
                    <a:gd name="connsiteX14" fmla="*/ 181 w 1132810"/>
                    <a:gd name="connsiteY14" fmla="*/ 1209404 h 2863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32810" h="2863458">
                      <a:moveTo>
                        <a:pt x="0" y="1209404"/>
                      </a:moveTo>
                      <a:lnTo>
                        <a:pt x="0" y="1203835"/>
                      </a:lnTo>
                      <a:lnTo>
                        <a:pt x="0" y="102661"/>
                      </a:lnTo>
                      <a:cubicBezTo>
                        <a:pt x="0" y="45963"/>
                        <a:pt x="45963" y="0"/>
                        <a:pt x="102661" y="0"/>
                      </a:cubicBezTo>
                      <a:lnTo>
                        <a:pt x="513291" y="0"/>
                      </a:lnTo>
                      <a:cubicBezTo>
                        <a:pt x="569989" y="0"/>
                        <a:pt x="615952" y="45963"/>
                        <a:pt x="615952" y="102661"/>
                      </a:cubicBezTo>
                      <a:lnTo>
                        <a:pt x="615952" y="1209404"/>
                      </a:lnTo>
                      <a:lnTo>
                        <a:pt x="614697" y="1209404"/>
                      </a:lnTo>
                      <a:lnTo>
                        <a:pt x="622568" y="1418290"/>
                      </a:lnTo>
                      <a:cubicBezTo>
                        <a:pt x="660069" y="1914329"/>
                        <a:pt x="826629" y="2375879"/>
                        <a:pt x="1091509" y="2719220"/>
                      </a:cubicBezTo>
                      <a:lnTo>
                        <a:pt x="1132810" y="2766795"/>
                      </a:lnTo>
                      <a:lnTo>
                        <a:pt x="1077002" y="2863458"/>
                      </a:lnTo>
                      <a:lnTo>
                        <a:pt x="981294" y="2843565"/>
                      </a:lnTo>
                      <a:cubicBezTo>
                        <a:pt x="456273" y="2697250"/>
                        <a:pt x="53201" y="2094993"/>
                        <a:pt x="4868" y="1353827"/>
                      </a:cubicBezTo>
                      <a:lnTo>
                        <a:pt x="181" y="1209404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EDC5E402-3981-164D-7168-EAA4AEC685BF}"/>
              </a:ext>
            </a:extLst>
          </p:cNvPr>
          <p:cNvGrpSpPr/>
          <p:nvPr/>
        </p:nvGrpSpPr>
        <p:grpSpPr>
          <a:xfrm>
            <a:off x="780602" y="959086"/>
            <a:ext cx="2494813" cy="2448609"/>
            <a:chOff x="-9429194" y="1952023"/>
            <a:chExt cx="2962338" cy="2907476"/>
          </a:xfrm>
        </p:grpSpPr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957D48E7-0CC5-8AEF-A73D-6822A3ABEF94}"/>
                </a:ext>
              </a:extLst>
            </p:cNvPr>
            <p:cNvSpPr/>
            <p:nvPr/>
          </p:nvSpPr>
          <p:spPr bwMode="auto">
            <a:xfrm>
              <a:off x="-9341593" y="2040530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45A18B60-E162-0794-3956-23D284D319AC}"/>
                </a:ext>
              </a:extLst>
            </p:cNvPr>
            <p:cNvSpPr/>
            <p:nvPr/>
          </p:nvSpPr>
          <p:spPr bwMode="auto">
            <a:xfrm>
              <a:off x="-9429194" y="1952023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ADBF2644-7FF2-FCE6-9330-81C63323E649}"/>
                </a:ext>
              </a:extLst>
            </p:cNvPr>
            <p:cNvSpPr/>
            <p:nvPr/>
          </p:nvSpPr>
          <p:spPr bwMode="auto">
            <a:xfrm>
              <a:off x="-9066611" y="2262893"/>
              <a:ext cx="2238355" cy="2210287"/>
            </a:xfrm>
            <a:custGeom>
              <a:avLst/>
              <a:gdLst>
                <a:gd name="connsiteX0" fmla="*/ 79031 w 2238355"/>
                <a:gd name="connsiteY0" fmla="*/ 1981425 h 2210287"/>
                <a:gd name="connsiteX1" fmla="*/ 158062 w 2238355"/>
                <a:gd name="connsiteY1" fmla="*/ 2131256 h 2210287"/>
                <a:gd name="connsiteX2" fmla="*/ 79031 w 2238355"/>
                <a:gd name="connsiteY2" fmla="*/ 2210287 h 2210287"/>
                <a:gd name="connsiteX3" fmla="*/ 0 w 2238355"/>
                <a:gd name="connsiteY3" fmla="*/ 2131256 h 2210287"/>
                <a:gd name="connsiteX4" fmla="*/ 79031 w 2238355"/>
                <a:gd name="connsiteY4" fmla="*/ 1981425 h 2210287"/>
                <a:gd name="connsiteX5" fmla="*/ 79031 w 2238355"/>
                <a:gd name="connsiteY5" fmla="*/ 1585185 h 2210287"/>
                <a:gd name="connsiteX6" fmla="*/ 158062 w 2238355"/>
                <a:gd name="connsiteY6" fmla="*/ 1735016 h 2210287"/>
                <a:gd name="connsiteX7" fmla="*/ 79031 w 2238355"/>
                <a:gd name="connsiteY7" fmla="*/ 1814047 h 2210287"/>
                <a:gd name="connsiteX8" fmla="*/ 0 w 2238355"/>
                <a:gd name="connsiteY8" fmla="*/ 1735016 h 2210287"/>
                <a:gd name="connsiteX9" fmla="*/ 79031 w 2238355"/>
                <a:gd name="connsiteY9" fmla="*/ 1585185 h 2210287"/>
                <a:gd name="connsiteX10" fmla="*/ 774407 w 2238355"/>
                <a:gd name="connsiteY10" fmla="*/ 1548546 h 2210287"/>
                <a:gd name="connsiteX11" fmla="*/ 774407 w 2238355"/>
                <a:gd name="connsiteY11" fmla="*/ 1548546 h 2210287"/>
                <a:gd name="connsiteX12" fmla="*/ 774406 w 2238355"/>
                <a:gd name="connsiteY12" fmla="*/ 1548546 h 2210287"/>
                <a:gd name="connsiteX13" fmla="*/ 446902 w 2238355"/>
                <a:gd name="connsiteY13" fmla="*/ 1497999 h 2210287"/>
                <a:gd name="connsiteX14" fmla="*/ 446902 w 2238355"/>
                <a:gd name="connsiteY14" fmla="*/ 1498000 h 2210287"/>
                <a:gd name="connsiteX15" fmla="*/ 446902 w 2238355"/>
                <a:gd name="connsiteY15" fmla="*/ 1497999 h 2210287"/>
                <a:gd name="connsiteX16" fmla="*/ 2223552 w 2238355"/>
                <a:gd name="connsiteY16" fmla="*/ 711882 h 2210287"/>
                <a:gd name="connsiteX17" fmla="*/ 2223551 w 2238355"/>
                <a:gd name="connsiteY17" fmla="*/ 711882 h 2210287"/>
                <a:gd name="connsiteX18" fmla="*/ 2223551 w 2238355"/>
                <a:gd name="connsiteY18" fmla="*/ 711882 h 2210287"/>
                <a:gd name="connsiteX19" fmla="*/ 1837299 w 2238355"/>
                <a:gd name="connsiteY19" fmla="*/ 1013 h 2210287"/>
                <a:gd name="connsiteX20" fmla="*/ 1855272 w 2238355"/>
                <a:gd name="connsiteY20" fmla="*/ 14804 h 2210287"/>
                <a:gd name="connsiteX21" fmla="*/ 2234385 w 2238355"/>
                <a:gd name="connsiteY21" fmla="*/ 671449 h 2210287"/>
                <a:gd name="connsiteX22" fmla="*/ 2237342 w 2238355"/>
                <a:gd name="connsiteY22" fmla="*/ 693910 h 2210287"/>
                <a:gd name="connsiteX23" fmla="*/ 2223551 w 2238355"/>
                <a:gd name="connsiteY23" fmla="*/ 711882 h 2210287"/>
                <a:gd name="connsiteX24" fmla="*/ 2201092 w 2238355"/>
                <a:gd name="connsiteY24" fmla="*/ 714839 h 2210287"/>
                <a:gd name="connsiteX25" fmla="*/ 2191548 w 2238355"/>
                <a:gd name="connsiteY25" fmla="*/ 707516 h 2210287"/>
                <a:gd name="connsiteX26" fmla="*/ 786627 w 2238355"/>
                <a:gd name="connsiteY26" fmla="*/ 1518647 h 2210287"/>
                <a:gd name="connsiteX27" fmla="*/ 788197 w 2238355"/>
                <a:gd name="connsiteY27" fmla="*/ 1530574 h 2210287"/>
                <a:gd name="connsiteX28" fmla="*/ 774407 w 2238355"/>
                <a:gd name="connsiteY28" fmla="*/ 1548546 h 2210287"/>
                <a:gd name="connsiteX29" fmla="*/ 751947 w 2238355"/>
                <a:gd name="connsiteY29" fmla="*/ 1551503 h 2210287"/>
                <a:gd name="connsiteX30" fmla="*/ 733974 w 2238355"/>
                <a:gd name="connsiteY30" fmla="*/ 1537712 h 2210287"/>
                <a:gd name="connsiteX31" fmla="*/ 702125 w 2238355"/>
                <a:gd name="connsiteY31" fmla="*/ 1482547 h 2210287"/>
                <a:gd name="connsiteX32" fmla="*/ 670805 w 2238355"/>
                <a:gd name="connsiteY32" fmla="*/ 1491234 h 2210287"/>
                <a:gd name="connsiteX33" fmla="*/ 505018 w 2238355"/>
                <a:gd name="connsiteY33" fmla="*/ 1480431 h 2210287"/>
                <a:gd name="connsiteX34" fmla="*/ 457681 w 2238355"/>
                <a:gd name="connsiteY34" fmla="*/ 1457472 h 2210287"/>
                <a:gd name="connsiteX35" fmla="*/ 457736 w 2238355"/>
                <a:gd name="connsiteY35" fmla="*/ 1457567 h 2210287"/>
                <a:gd name="connsiteX36" fmla="*/ 460693 w 2238355"/>
                <a:gd name="connsiteY36" fmla="*/ 1480027 h 2210287"/>
                <a:gd name="connsiteX37" fmla="*/ 446902 w 2238355"/>
                <a:gd name="connsiteY37" fmla="*/ 1497999 h 2210287"/>
                <a:gd name="connsiteX38" fmla="*/ 424442 w 2238355"/>
                <a:gd name="connsiteY38" fmla="*/ 1500956 h 2210287"/>
                <a:gd name="connsiteX39" fmla="*/ 406469 w 2238355"/>
                <a:gd name="connsiteY39" fmla="*/ 1487165 h 2210287"/>
                <a:gd name="connsiteX40" fmla="*/ 340258 w 2238355"/>
                <a:gd name="connsiteY40" fmla="*/ 1372484 h 2210287"/>
                <a:gd name="connsiteX41" fmla="*/ 168227 w 2238355"/>
                <a:gd name="connsiteY41" fmla="*/ 1471807 h 2210287"/>
                <a:gd name="connsiteX42" fmla="*/ 148620 w 2238355"/>
                <a:gd name="connsiteY42" fmla="*/ 1466553 h 2210287"/>
                <a:gd name="connsiteX43" fmla="*/ 123808 w 2238355"/>
                <a:gd name="connsiteY43" fmla="*/ 1423577 h 2210287"/>
                <a:gd name="connsiteX44" fmla="*/ 129061 w 2238355"/>
                <a:gd name="connsiteY44" fmla="*/ 1403970 h 2210287"/>
                <a:gd name="connsiteX45" fmla="*/ 301093 w 2238355"/>
                <a:gd name="connsiteY45" fmla="*/ 1304648 h 2210287"/>
                <a:gd name="connsiteX46" fmla="*/ 234883 w 2238355"/>
                <a:gd name="connsiteY46" fmla="*/ 1189969 h 2210287"/>
                <a:gd name="connsiteX47" fmla="*/ 245717 w 2238355"/>
                <a:gd name="connsiteY47" fmla="*/ 1149536 h 2210287"/>
                <a:gd name="connsiteX48" fmla="*/ 245718 w 2238355"/>
                <a:gd name="connsiteY48" fmla="*/ 1149537 h 2210287"/>
                <a:gd name="connsiteX49" fmla="*/ 268178 w 2238355"/>
                <a:gd name="connsiteY49" fmla="*/ 1146580 h 2210287"/>
                <a:gd name="connsiteX50" fmla="*/ 285614 w 2238355"/>
                <a:gd name="connsiteY50" fmla="*/ 1159959 h 2210287"/>
                <a:gd name="connsiteX51" fmla="*/ 286090 w 2238355"/>
                <a:gd name="connsiteY51" fmla="*/ 1131542 h 2210287"/>
                <a:gd name="connsiteX52" fmla="*/ 334528 w 2238355"/>
                <a:gd name="connsiteY52" fmla="*/ 997742 h 2210287"/>
                <a:gd name="connsiteX53" fmla="*/ 387371 w 2238355"/>
                <a:gd name="connsiteY53" fmla="*/ 937378 h 2210287"/>
                <a:gd name="connsiteX54" fmla="*/ 354860 w 2238355"/>
                <a:gd name="connsiteY54" fmla="*/ 881066 h 2210287"/>
                <a:gd name="connsiteX55" fmla="*/ 365694 w 2238355"/>
                <a:gd name="connsiteY55" fmla="*/ 840633 h 2210287"/>
                <a:gd name="connsiteX56" fmla="*/ 365694 w 2238355"/>
                <a:gd name="connsiteY56" fmla="*/ 840634 h 2210287"/>
                <a:gd name="connsiteX57" fmla="*/ 388155 w 2238355"/>
                <a:gd name="connsiteY57" fmla="*/ 837677 h 2210287"/>
                <a:gd name="connsiteX58" fmla="*/ 397699 w 2238355"/>
                <a:gd name="connsiteY58" fmla="*/ 845001 h 2210287"/>
                <a:gd name="connsiteX59" fmla="*/ 1802618 w 2238355"/>
                <a:gd name="connsiteY59" fmla="*/ 33871 h 2210287"/>
                <a:gd name="connsiteX60" fmla="*/ 1801048 w 2238355"/>
                <a:gd name="connsiteY60" fmla="*/ 21942 h 2210287"/>
                <a:gd name="connsiteX61" fmla="*/ 1814839 w 2238355"/>
                <a:gd name="connsiteY61" fmla="*/ 3969 h 2210287"/>
                <a:gd name="connsiteX62" fmla="*/ 1814839 w 2238355"/>
                <a:gd name="connsiteY62" fmla="*/ 3970 h 2210287"/>
                <a:gd name="connsiteX63" fmla="*/ 1837299 w 2238355"/>
                <a:gd name="connsiteY63" fmla="*/ 1013 h 221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238355" h="2210287">
                  <a:moveTo>
                    <a:pt x="79031" y="1981425"/>
                  </a:moveTo>
                  <a:cubicBezTo>
                    <a:pt x="96000" y="2010156"/>
                    <a:pt x="158062" y="2087609"/>
                    <a:pt x="158062" y="2131256"/>
                  </a:cubicBezTo>
                  <a:cubicBezTo>
                    <a:pt x="158062" y="2174904"/>
                    <a:pt x="122679" y="2210287"/>
                    <a:pt x="79031" y="2210287"/>
                  </a:cubicBezTo>
                  <a:cubicBezTo>
                    <a:pt x="35384" y="2210287"/>
                    <a:pt x="0" y="2174904"/>
                    <a:pt x="0" y="2131256"/>
                  </a:cubicBezTo>
                  <a:cubicBezTo>
                    <a:pt x="0" y="2087609"/>
                    <a:pt x="60010" y="2009130"/>
                    <a:pt x="79031" y="1981425"/>
                  </a:cubicBezTo>
                  <a:close/>
                  <a:moveTo>
                    <a:pt x="79031" y="1585185"/>
                  </a:moveTo>
                  <a:cubicBezTo>
                    <a:pt x="96000" y="1613916"/>
                    <a:pt x="158062" y="1691369"/>
                    <a:pt x="158062" y="1735016"/>
                  </a:cubicBezTo>
                  <a:cubicBezTo>
                    <a:pt x="158062" y="1778664"/>
                    <a:pt x="122679" y="1814047"/>
                    <a:pt x="79031" y="1814047"/>
                  </a:cubicBezTo>
                  <a:cubicBezTo>
                    <a:pt x="35384" y="1814047"/>
                    <a:pt x="0" y="1778664"/>
                    <a:pt x="0" y="1735016"/>
                  </a:cubicBezTo>
                  <a:cubicBezTo>
                    <a:pt x="0" y="1691369"/>
                    <a:pt x="60010" y="1612889"/>
                    <a:pt x="79031" y="1585185"/>
                  </a:cubicBezTo>
                  <a:close/>
                  <a:moveTo>
                    <a:pt x="774407" y="1548546"/>
                  </a:moveTo>
                  <a:lnTo>
                    <a:pt x="774407" y="1548546"/>
                  </a:lnTo>
                  <a:lnTo>
                    <a:pt x="774406" y="1548546"/>
                  </a:lnTo>
                  <a:close/>
                  <a:moveTo>
                    <a:pt x="446902" y="1497999"/>
                  </a:moveTo>
                  <a:lnTo>
                    <a:pt x="446902" y="1498000"/>
                  </a:lnTo>
                  <a:lnTo>
                    <a:pt x="446902" y="1497999"/>
                  </a:lnTo>
                  <a:close/>
                  <a:moveTo>
                    <a:pt x="2223552" y="711882"/>
                  </a:moveTo>
                  <a:lnTo>
                    <a:pt x="2223551" y="711882"/>
                  </a:lnTo>
                  <a:lnTo>
                    <a:pt x="2223551" y="711882"/>
                  </a:lnTo>
                  <a:close/>
                  <a:moveTo>
                    <a:pt x="1837299" y="1013"/>
                  </a:moveTo>
                  <a:cubicBezTo>
                    <a:pt x="1844616" y="2974"/>
                    <a:pt x="1851185" y="7726"/>
                    <a:pt x="1855272" y="14804"/>
                  </a:cubicBezTo>
                  <a:lnTo>
                    <a:pt x="2234385" y="671449"/>
                  </a:lnTo>
                  <a:cubicBezTo>
                    <a:pt x="2238472" y="678528"/>
                    <a:pt x="2239303" y="686593"/>
                    <a:pt x="2237342" y="693910"/>
                  </a:cubicBezTo>
                  <a:lnTo>
                    <a:pt x="2223551" y="711882"/>
                  </a:lnTo>
                  <a:lnTo>
                    <a:pt x="2201092" y="714839"/>
                  </a:lnTo>
                  <a:lnTo>
                    <a:pt x="2191548" y="707516"/>
                  </a:lnTo>
                  <a:lnTo>
                    <a:pt x="786627" y="1518647"/>
                  </a:lnTo>
                  <a:lnTo>
                    <a:pt x="788197" y="1530574"/>
                  </a:lnTo>
                  <a:lnTo>
                    <a:pt x="774407" y="1548546"/>
                  </a:lnTo>
                  <a:lnTo>
                    <a:pt x="751947" y="1551503"/>
                  </a:lnTo>
                  <a:cubicBezTo>
                    <a:pt x="744630" y="1549542"/>
                    <a:pt x="738061" y="1544790"/>
                    <a:pt x="733974" y="1537712"/>
                  </a:cubicBezTo>
                  <a:lnTo>
                    <a:pt x="702125" y="1482547"/>
                  </a:lnTo>
                  <a:lnTo>
                    <a:pt x="670805" y="1491234"/>
                  </a:lnTo>
                  <a:cubicBezTo>
                    <a:pt x="614990" y="1502212"/>
                    <a:pt x="557822" y="1498100"/>
                    <a:pt x="505018" y="1480431"/>
                  </a:cubicBezTo>
                  <a:lnTo>
                    <a:pt x="457681" y="1457472"/>
                  </a:lnTo>
                  <a:lnTo>
                    <a:pt x="457736" y="1457567"/>
                  </a:lnTo>
                  <a:cubicBezTo>
                    <a:pt x="461823" y="1464645"/>
                    <a:pt x="462653" y="1472710"/>
                    <a:pt x="460693" y="1480027"/>
                  </a:cubicBezTo>
                  <a:lnTo>
                    <a:pt x="446902" y="1497999"/>
                  </a:lnTo>
                  <a:lnTo>
                    <a:pt x="424442" y="1500956"/>
                  </a:lnTo>
                  <a:cubicBezTo>
                    <a:pt x="417125" y="1498995"/>
                    <a:pt x="410556" y="1494244"/>
                    <a:pt x="406469" y="1487165"/>
                  </a:cubicBezTo>
                  <a:lnTo>
                    <a:pt x="340258" y="1372484"/>
                  </a:lnTo>
                  <a:lnTo>
                    <a:pt x="168227" y="1471807"/>
                  </a:lnTo>
                  <a:cubicBezTo>
                    <a:pt x="161362" y="1475770"/>
                    <a:pt x="152584" y="1473418"/>
                    <a:pt x="148620" y="1466553"/>
                  </a:cubicBezTo>
                  <a:lnTo>
                    <a:pt x="123808" y="1423577"/>
                  </a:lnTo>
                  <a:cubicBezTo>
                    <a:pt x="119844" y="1416712"/>
                    <a:pt x="122196" y="1407934"/>
                    <a:pt x="129061" y="1403970"/>
                  </a:cubicBezTo>
                  <a:lnTo>
                    <a:pt x="301093" y="1304648"/>
                  </a:lnTo>
                  <a:lnTo>
                    <a:pt x="234883" y="1189969"/>
                  </a:lnTo>
                  <a:cubicBezTo>
                    <a:pt x="226710" y="1175812"/>
                    <a:pt x="231561" y="1157710"/>
                    <a:pt x="245717" y="1149536"/>
                  </a:cubicBezTo>
                  <a:lnTo>
                    <a:pt x="245718" y="1149537"/>
                  </a:lnTo>
                  <a:cubicBezTo>
                    <a:pt x="252796" y="1145450"/>
                    <a:pt x="260861" y="1144620"/>
                    <a:pt x="268178" y="1146580"/>
                  </a:cubicBezTo>
                  <a:lnTo>
                    <a:pt x="285614" y="1159959"/>
                  </a:lnTo>
                  <a:lnTo>
                    <a:pt x="286090" y="1131542"/>
                  </a:lnTo>
                  <a:cubicBezTo>
                    <a:pt x="292167" y="1084139"/>
                    <a:pt x="308635" y="1038339"/>
                    <a:pt x="334528" y="997742"/>
                  </a:cubicBezTo>
                  <a:lnTo>
                    <a:pt x="387371" y="937378"/>
                  </a:lnTo>
                  <a:lnTo>
                    <a:pt x="354860" y="881066"/>
                  </a:lnTo>
                  <a:cubicBezTo>
                    <a:pt x="346686" y="866909"/>
                    <a:pt x="351537" y="848807"/>
                    <a:pt x="365694" y="840633"/>
                  </a:cubicBezTo>
                  <a:lnTo>
                    <a:pt x="365694" y="840634"/>
                  </a:lnTo>
                  <a:cubicBezTo>
                    <a:pt x="372773" y="836548"/>
                    <a:pt x="380838" y="835717"/>
                    <a:pt x="388155" y="837677"/>
                  </a:cubicBezTo>
                  <a:lnTo>
                    <a:pt x="397699" y="845001"/>
                  </a:lnTo>
                  <a:lnTo>
                    <a:pt x="1802618" y="33871"/>
                  </a:lnTo>
                  <a:lnTo>
                    <a:pt x="1801048" y="21942"/>
                  </a:lnTo>
                  <a:cubicBezTo>
                    <a:pt x="1803008" y="14625"/>
                    <a:pt x="1807760" y="8056"/>
                    <a:pt x="1814839" y="3969"/>
                  </a:cubicBezTo>
                  <a:lnTo>
                    <a:pt x="1814839" y="3970"/>
                  </a:lnTo>
                  <a:cubicBezTo>
                    <a:pt x="1821917" y="-116"/>
                    <a:pt x="1829982" y="-947"/>
                    <a:pt x="1837299" y="1013"/>
                  </a:cubicBezTo>
                  <a:close/>
                </a:path>
              </a:pathLst>
            </a:custGeom>
            <a:solidFill>
              <a:srgbClr val="000000"/>
            </a:solidFill>
            <a:ln w="762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5BD3D58B-BBF7-E12A-51AA-33B5E327D91F}"/>
                </a:ext>
              </a:extLst>
            </p:cNvPr>
            <p:cNvGrpSpPr/>
            <p:nvPr/>
          </p:nvGrpSpPr>
          <p:grpSpPr>
            <a:xfrm>
              <a:off x="-9077741" y="2748277"/>
              <a:ext cx="2203877" cy="1724903"/>
              <a:chOff x="7172063" y="10105390"/>
              <a:chExt cx="2203877" cy="1724903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7996F4D2-0B98-9360-C05E-A0F4F2981E35}"/>
                  </a:ext>
                </a:extLst>
              </p:cNvPr>
              <p:cNvGrpSpPr/>
              <p:nvPr/>
            </p:nvGrpSpPr>
            <p:grpSpPr>
              <a:xfrm rot="14400000">
                <a:off x="7865289" y="9412164"/>
                <a:ext cx="817426" cy="2203877"/>
                <a:chOff x="9150487" y="8229485"/>
                <a:chExt cx="817426" cy="2203877"/>
              </a:xfrm>
            </p:grpSpPr>
            <p:sp>
              <p:nvSpPr>
                <p:cNvPr id="137" name="四角形: 上の 2 つの角を丸める 136">
                  <a:extLst>
                    <a:ext uri="{FF2B5EF4-FFF2-40B4-BE49-F238E27FC236}">
                      <a16:creationId xmlns:a16="http://schemas.microsoft.com/office/drawing/2014/main" id="{B780CCD3-BA21-D185-5AA3-8748445AF146}"/>
                    </a:ext>
                  </a:extLst>
                </p:cNvPr>
                <p:cNvSpPr/>
                <p:nvPr/>
              </p:nvSpPr>
              <p:spPr bwMode="auto">
                <a:xfrm>
                  <a:off x="9520035" y="8229485"/>
                  <a:ext cx="78331" cy="276368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30A27F0C-8C7F-4BC1-2D65-A19068FF5870}"/>
                    </a:ext>
                  </a:extLst>
                </p:cNvPr>
                <p:cNvGrpSpPr/>
                <p:nvPr/>
              </p:nvGrpSpPr>
              <p:grpSpPr>
                <a:xfrm>
                  <a:off x="9150487" y="8442483"/>
                  <a:ext cx="817426" cy="1990879"/>
                  <a:chOff x="4545345" y="2247852"/>
                  <a:chExt cx="993179" cy="2100474"/>
                </a:xfrm>
                <a:solidFill>
                  <a:srgbClr val="FFFFFF">
                    <a:lumMod val="95000"/>
                  </a:srgbClr>
                </a:solidFill>
              </p:grpSpPr>
              <p:sp>
                <p:nvSpPr>
                  <p:cNvPr id="139" name="四角形: 上の 2 つの角を丸める 138">
                    <a:extLst>
                      <a:ext uri="{FF2B5EF4-FFF2-40B4-BE49-F238E27FC236}">
                        <a16:creationId xmlns:a16="http://schemas.microsoft.com/office/drawing/2014/main" id="{0A20585F-D443-138F-4CF1-C648409768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0" name="四角形: 上の 2 つの角を丸める 139">
                    <a:extLst>
                      <a:ext uri="{FF2B5EF4-FFF2-40B4-BE49-F238E27FC236}">
                        <a16:creationId xmlns:a16="http://schemas.microsoft.com/office/drawing/2014/main" id="{10C8CF13-5094-C3E1-F24D-7FD7E120E2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758099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1" name="四角形: 角を丸くする 140">
                    <a:extLst>
                      <a:ext uri="{FF2B5EF4-FFF2-40B4-BE49-F238E27FC236}">
                        <a16:creationId xmlns:a16="http://schemas.microsoft.com/office/drawing/2014/main" id="{2531B2A0-0BE4-B807-932A-412979B8DA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4285870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2" name="四角形: 角を丸くする 141">
                    <a:extLst>
                      <a:ext uri="{FF2B5EF4-FFF2-40B4-BE49-F238E27FC236}">
                        <a16:creationId xmlns:a16="http://schemas.microsoft.com/office/drawing/2014/main" id="{399379DE-3FA7-89DE-A48E-1DB6277E4B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3" name="四角形: 角を丸くする 142">
                    <a:extLst>
                      <a:ext uri="{FF2B5EF4-FFF2-40B4-BE49-F238E27FC236}">
                        <a16:creationId xmlns:a16="http://schemas.microsoft.com/office/drawing/2014/main" id="{D7F8D7E6-2E69-54EF-BB0F-1CC49BEFC5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35" name="楕円 1103">
                <a:extLst>
                  <a:ext uri="{FF2B5EF4-FFF2-40B4-BE49-F238E27FC236}">
                    <a16:creationId xmlns:a16="http://schemas.microsoft.com/office/drawing/2014/main" id="{CA139F17-73B9-DE6B-2585-BE3F30418A9D}"/>
                  </a:ext>
                </a:extLst>
              </p:cNvPr>
              <p:cNvSpPr/>
              <p:nvPr/>
            </p:nvSpPr>
            <p:spPr bwMode="auto">
              <a:xfrm>
                <a:off x="7183481" y="11205191"/>
                <a:ext cx="158062" cy="228862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66C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楕円 1103">
                <a:extLst>
                  <a:ext uri="{FF2B5EF4-FFF2-40B4-BE49-F238E27FC236}">
                    <a16:creationId xmlns:a16="http://schemas.microsoft.com/office/drawing/2014/main" id="{1DC842DF-7B74-23B4-7C4C-5BE5B5015FCE}"/>
                  </a:ext>
                </a:extLst>
              </p:cNvPr>
              <p:cNvSpPr/>
              <p:nvPr/>
            </p:nvSpPr>
            <p:spPr bwMode="auto">
              <a:xfrm>
                <a:off x="7183481" y="11601431"/>
                <a:ext cx="158062" cy="228862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66C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7904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46942</TotalTime>
  <Words>26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pptxk70_ガス、スプレー缶の取り扱い注意マーク</dc:title>
  <dc:subject>pptxk70_ガス、スプレー缶の取り扱い注意マーク</dc:subject>
  <dc:creator>でじけろお</dc:creator>
  <cp:revision>1</cp:revision>
  <dcterms:created xsi:type="dcterms:W3CDTF">2018-05-20T00:31:01Z</dcterms:created>
  <dcterms:modified xsi:type="dcterms:W3CDTF">2022-09-08T06:08:41Z</dcterms:modified>
  <cp:version>1</cp:version>
</cp:coreProperties>
</file>